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61" r:id="rId5"/>
    <p:sldId id="256" r:id="rId6"/>
    <p:sldId id="258" r:id="rId7"/>
    <p:sldId id="269" r:id="rId8"/>
    <p:sldId id="262" r:id="rId9"/>
    <p:sldId id="268" r:id="rId10"/>
    <p:sldId id="263" r:id="rId11"/>
    <p:sldId id="267" r:id="rId12"/>
    <p:sldId id="260" r:id="rId13"/>
    <p:sldId id="265" r:id="rId14"/>
    <p:sldId id="266" r:id="rId15"/>
    <p:sldId id="264" r:id="rId16"/>
  </p:sldIdLst>
  <p:sldSz cx="6858000" cy="9906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userDrawn="1">
          <p15:clr>
            <a:srgbClr val="A4A3A4"/>
          </p15:clr>
        </p15:guide>
        <p15:guide id="2" pos="3952" userDrawn="1">
          <p15:clr>
            <a:srgbClr val="A4A3A4"/>
          </p15:clr>
        </p15:guide>
        <p15:guide id="3" orient="horz" pos="25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cent Straub" initials="VS" lastIdx="5" clrIdx="0">
    <p:extLst>
      <p:ext uri="{19B8F6BF-5375-455C-9EA6-DF929625EA0E}">
        <p15:presenceInfo xmlns:p15="http://schemas.microsoft.com/office/powerpoint/2012/main" userId="S-1-5-21-944046252-2799899743-1142484129-145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287"/>
    <a:srgbClr val="FDE725"/>
    <a:srgbClr val="407280"/>
    <a:srgbClr val="5395A7"/>
    <a:srgbClr val="BFD8DF"/>
    <a:srgbClr val="4D5762"/>
    <a:srgbClr val="A9ABAD"/>
    <a:srgbClr val="7F7F7F"/>
    <a:srgbClr val="FFC000"/>
    <a:srgbClr val="793DA5"/>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9A64A8-FB1A-384C-8110-FF823A960090}" v="725" dt="2023-10-12T13:23:20.7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74" autoAdjust="0"/>
    <p:restoredTop sz="96494" autoAdjust="0"/>
  </p:normalViewPr>
  <p:slideViewPr>
    <p:cSldViewPr snapToGrid="0">
      <p:cViewPr>
        <p:scale>
          <a:sx n="300" d="100"/>
          <a:sy n="300" d="100"/>
        </p:scale>
        <p:origin x="-43" y="-4814"/>
      </p:cViewPr>
      <p:guideLst>
        <p:guide pos="2160"/>
        <p:guide pos="3952"/>
        <p:guide orient="horz" pos="25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Straub" userId="cc81dce8-242d-424d-a3c5-7390e8e80d05" providerId="ADAL" clId="{8B9A64A8-FB1A-384C-8110-FF823A960090}"/>
    <pc:docChg chg="undo redo custSel addSld delSld modSld modMainMaster">
      <pc:chgData name="Vincent Straub" userId="cc81dce8-242d-424d-a3c5-7390e8e80d05" providerId="ADAL" clId="{8B9A64A8-FB1A-384C-8110-FF823A960090}" dt="2023-10-12T14:13:13.502" v="10281" actId="478"/>
      <pc:docMkLst>
        <pc:docMk/>
      </pc:docMkLst>
      <pc:sldChg chg="addSp delSp modSp mod">
        <pc:chgData name="Vincent Straub" userId="cc81dce8-242d-424d-a3c5-7390e8e80d05" providerId="ADAL" clId="{8B9A64A8-FB1A-384C-8110-FF823A960090}" dt="2023-10-12T10:53:06.948" v="10207" actId="1036"/>
        <pc:sldMkLst>
          <pc:docMk/>
          <pc:sldMk cId="109857222" sldId="256"/>
        </pc:sldMkLst>
        <pc:spChg chg="del">
          <ac:chgData name="Vincent Straub" userId="cc81dce8-242d-424d-a3c5-7390e8e80d05" providerId="ADAL" clId="{8B9A64A8-FB1A-384C-8110-FF823A960090}" dt="2023-09-19T08:25:00.489" v="0" actId="478"/>
          <ac:spMkLst>
            <pc:docMk/>
            <pc:sldMk cId="109857222" sldId="256"/>
            <ac:spMk id="2" creationId="{00000000-0000-0000-0000-000000000000}"/>
          </ac:spMkLst>
        </pc:spChg>
        <pc:spChg chg="add mod">
          <ac:chgData name="Vincent Straub" userId="cc81dce8-242d-424d-a3c5-7390e8e80d05" providerId="ADAL" clId="{8B9A64A8-FB1A-384C-8110-FF823A960090}" dt="2023-09-27T19:05:24.976" v="6972" actId="1037"/>
          <ac:spMkLst>
            <pc:docMk/>
            <pc:sldMk cId="109857222" sldId="256"/>
            <ac:spMk id="2" creationId="{622D69E3-678C-88E2-A562-156386E17C15}"/>
          </ac:spMkLst>
        </pc:spChg>
        <pc:spChg chg="add del mod">
          <ac:chgData name="Vincent Straub" userId="cc81dce8-242d-424d-a3c5-7390e8e80d05" providerId="ADAL" clId="{8B9A64A8-FB1A-384C-8110-FF823A960090}" dt="2023-09-26T10:49:02.385" v="248" actId="478"/>
          <ac:spMkLst>
            <pc:docMk/>
            <pc:sldMk cId="109857222" sldId="256"/>
            <ac:spMk id="2" creationId="{F8FCAFE7-D9E7-66D1-CEB3-72F88F349078}"/>
          </ac:spMkLst>
        </pc:spChg>
        <pc:spChg chg="del">
          <ac:chgData name="Vincent Straub" userId="cc81dce8-242d-424d-a3c5-7390e8e80d05" providerId="ADAL" clId="{8B9A64A8-FB1A-384C-8110-FF823A960090}" dt="2023-09-19T08:25:00.489" v="0" actId="478"/>
          <ac:spMkLst>
            <pc:docMk/>
            <pc:sldMk cId="109857222" sldId="256"/>
            <ac:spMk id="3" creationId="{00000000-0000-0000-0000-000000000000}"/>
          </ac:spMkLst>
        </pc:spChg>
        <pc:spChg chg="add del mod">
          <ac:chgData name="Vincent Straub" userId="cc81dce8-242d-424d-a3c5-7390e8e80d05" providerId="ADAL" clId="{8B9A64A8-FB1A-384C-8110-FF823A960090}" dt="2023-09-26T10:49:03.711" v="249" actId="478"/>
          <ac:spMkLst>
            <pc:docMk/>
            <pc:sldMk cId="109857222" sldId="256"/>
            <ac:spMk id="3" creationId="{4FEC0DD4-E253-0108-2EA7-9A6EF8E9903A}"/>
          </ac:spMkLst>
        </pc:spChg>
        <pc:spChg chg="add mod">
          <ac:chgData name="Vincent Straub" userId="cc81dce8-242d-424d-a3c5-7390e8e80d05" providerId="ADAL" clId="{8B9A64A8-FB1A-384C-8110-FF823A960090}" dt="2023-09-29T12:51:55.402" v="9427" actId="20577"/>
          <ac:spMkLst>
            <pc:docMk/>
            <pc:sldMk cId="109857222" sldId="256"/>
            <ac:spMk id="4" creationId="{518BDF98-0653-843B-83BD-609DACB8E1DA}"/>
          </ac:spMkLst>
        </pc:spChg>
        <pc:spChg chg="add mod">
          <ac:chgData name="Vincent Straub" userId="cc81dce8-242d-424d-a3c5-7390e8e80d05" providerId="ADAL" clId="{8B9A64A8-FB1A-384C-8110-FF823A960090}" dt="2023-09-28T14:33:31.072" v="9112" actId="1076"/>
          <ac:spMkLst>
            <pc:docMk/>
            <pc:sldMk cId="109857222" sldId="256"/>
            <ac:spMk id="5" creationId="{122068D4-624C-9C6D-396B-0E1D61280AC1}"/>
          </ac:spMkLst>
        </pc:spChg>
        <pc:spChg chg="add mod">
          <ac:chgData name="Vincent Straub" userId="cc81dce8-242d-424d-a3c5-7390e8e80d05" providerId="ADAL" clId="{8B9A64A8-FB1A-384C-8110-FF823A960090}" dt="2023-09-28T14:33:09.837" v="9062" actId="1036"/>
          <ac:spMkLst>
            <pc:docMk/>
            <pc:sldMk cId="109857222" sldId="256"/>
            <ac:spMk id="6" creationId="{43717571-E369-2D80-47DF-C88FE480D109}"/>
          </ac:spMkLst>
        </pc:spChg>
        <pc:spChg chg="add mod">
          <ac:chgData name="Vincent Straub" userId="cc81dce8-242d-424d-a3c5-7390e8e80d05" providerId="ADAL" clId="{8B9A64A8-FB1A-384C-8110-FF823A960090}" dt="2023-09-27T19:05:24.976" v="6972" actId="1037"/>
          <ac:spMkLst>
            <pc:docMk/>
            <pc:sldMk cId="109857222" sldId="256"/>
            <ac:spMk id="7" creationId="{709FDE6F-217C-E923-EA33-91B1E5358697}"/>
          </ac:spMkLst>
        </pc:spChg>
        <pc:spChg chg="add del mod topLvl">
          <ac:chgData name="Vincent Straub" userId="cc81dce8-242d-424d-a3c5-7390e8e80d05" providerId="ADAL" clId="{8B9A64A8-FB1A-384C-8110-FF823A960090}" dt="2023-09-26T18:10:40.705" v="1450" actId="478"/>
          <ac:spMkLst>
            <pc:docMk/>
            <pc:sldMk cId="109857222" sldId="256"/>
            <ac:spMk id="7" creationId="{9363A9DB-EB92-84CF-E42B-FE98E861EA99}"/>
          </ac:spMkLst>
        </pc:spChg>
        <pc:spChg chg="add del mod topLvl">
          <ac:chgData name="Vincent Straub" userId="cc81dce8-242d-424d-a3c5-7390e8e80d05" providerId="ADAL" clId="{8B9A64A8-FB1A-384C-8110-FF823A960090}" dt="2023-09-26T18:09:12.143" v="1434" actId="478"/>
          <ac:spMkLst>
            <pc:docMk/>
            <pc:sldMk cId="109857222" sldId="256"/>
            <ac:spMk id="8" creationId="{4C4F3883-424E-1BCD-85B7-D1403B3109B4}"/>
          </ac:spMkLst>
        </pc:spChg>
        <pc:spChg chg="add del mod">
          <ac:chgData name="Vincent Straub" userId="cc81dce8-242d-424d-a3c5-7390e8e80d05" providerId="ADAL" clId="{8B9A64A8-FB1A-384C-8110-FF823A960090}" dt="2023-09-27T15:27:35.614" v="3592" actId="478"/>
          <ac:spMkLst>
            <pc:docMk/>
            <pc:sldMk cId="109857222" sldId="256"/>
            <ac:spMk id="8" creationId="{E214825A-BF84-7AA4-3743-3D1A407B5997}"/>
          </ac:spMkLst>
        </pc:spChg>
        <pc:spChg chg="add del mod">
          <ac:chgData name="Vincent Straub" userId="cc81dce8-242d-424d-a3c5-7390e8e80d05" providerId="ADAL" clId="{8B9A64A8-FB1A-384C-8110-FF823A960090}" dt="2023-09-27T15:23:20.496" v="3578"/>
          <ac:spMkLst>
            <pc:docMk/>
            <pc:sldMk cId="109857222" sldId="256"/>
            <ac:spMk id="9" creationId="{C877AD07-9942-38EF-B6B3-96174910A842}"/>
          </ac:spMkLst>
        </pc:spChg>
        <pc:spChg chg="add del mod">
          <ac:chgData name="Vincent Straub" userId="cc81dce8-242d-424d-a3c5-7390e8e80d05" providerId="ADAL" clId="{8B9A64A8-FB1A-384C-8110-FF823A960090}" dt="2023-09-26T18:08:57.629" v="1432" actId="478"/>
          <ac:spMkLst>
            <pc:docMk/>
            <pc:sldMk cId="109857222" sldId="256"/>
            <ac:spMk id="9" creationId="{CC4159F4-609D-E4ED-2E9C-05E1688E6DCD}"/>
          </ac:spMkLst>
        </pc:spChg>
        <pc:spChg chg="add del mod">
          <ac:chgData name="Vincent Straub" userId="cc81dce8-242d-424d-a3c5-7390e8e80d05" providerId="ADAL" clId="{8B9A64A8-FB1A-384C-8110-FF823A960090}" dt="2023-09-27T15:22:47.504" v="3543" actId="478"/>
          <ac:spMkLst>
            <pc:docMk/>
            <pc:sldMk cId="109857222" sldId="256"/>
            <ac:spMk id="10" creationId="{9DE4C5C3-9A73-7D6D-042C-6ADF0817A9B5}"/>
          </ac:spMkLst>
        </pc:spChg>
        <pc:spChg chg="add del mod">
          <ac:chgData name="Vincent Straub" userId="cc81dce8-242d-424d-a3c5-7390e8e80d05" providerId="ADAL" clId="{8B9A64A8-FB1A-384C-8110-FF823A960090}" dt="2023-09-27T20:10:18.030" v="7826" actId="478"/>
          <ac:spMkLst>
            <pc:docMk/>
            <pc:sldMk cId="109857222" sldId="256"/>
            <ac:spMk id="11" creationId="{B83B3F34-D987-C746-DF24-337CB4EC943B}"/>
          </ac:spMkLst>
        </pc:spChg>
        <pc:spChg chg="add del mod">
          <ac:chgData name="Vincent Straub" userId="cc81dce8-242d-424d-a3c5-7390e8e80d05" providerId="ADAL" clId="{8B9A64A8-FB1A-384C-8110-FF823A960090}" dt="2023-09-27T20:10:20.455" v="7828" actId="478"/>
          <ac:spMkLst>
            <pc:docMk/>
            <pc:sldMk cId="109857222" sldId="256"/>
            <ac:spMk id="12" creationId="{44473C79-217F-EF40-42FB-36ACB8ADEE9F}"/>
          </ac:spMkLst>
        </pc:spChg>
        <pc:spChg chg="add del mod">
          <ac:chgData name="Vincent Straub" userId="cc81dce8-242d-424d-a3c5-7390e8e80d05" providerId="ADAL" clId="{8B9A64A8-FB1A-384C-8110-FF823A960090}" dt="2023-09-26T18:07:27.588" v="1408" actId="478"/>
          <ac:spMkLst>
            <pc:docMk/>
            <pc:sldMk cId="109857222" sldId="256"/>
            <ac:spMk id="13" creationId="{688BDD3E-FB7F-D998-94C9-F01D302E86DF}"/>
          </ac:spMkLst>
        </pc:spChg>
        <pc:spChg chg="add del mod">
          <ac:chgData name="Vincent Straub" userId="cc81dce8-242d-424d-a3c5-7390e8e80d05" providerId="ADAL" clId="{8B9A64A8-FB1A-384C-8110-FF823A960090}" dt="2023-09-27T15:22:47.504" v="3543" actId="478"/>
          <ac:spMkLst>
            <pc:docMk/>
            <pc:sldMk cId="109857222" sldId="256"/>
            <ac:spMk id="13" creationId="{91613523-338D-20B0-5DD4-CA353917765C}"/>
          </ac:spMkLst>
        </pc:spChg>
        <pc:spChg chg="add del mod">
          <ac:chgData name="Vincent Straub" userId="cc81dce8-242d-424d-a3c5-7390e8e80d05" providerId="ADAL" clId="{8B9A64A8-FB1A-384C-8110-FF823A960090}" dt="2023-09-26T18:07:27.588" v="1408" actId="478"/>
          <ac:spMkLst>
            <pc:docMk/>
            <pc:sldMk cId="109857222" sldId="256"/>
            <ac:spMk id="14" creationId="{0D8E4D5C-7D99-49FF-FF44-F1AE490D0FEC}"/>
          </ac:spMkLst>
        </pc:spChg>
        <pc:spChg chg="add mod">
          <ac:chgData name="Vincent Straub" userId="cc81dce8-242d-424d-a3c5-7390e8e80d05" providerId="ADAL" clId="{8B9A64A8-FB1A-384C-8110-FF823A960090}" dt="2023-09-27T19:05:24.976" v="6972" actId="1037"/>
          <ac:spMkLst>
            <pc:docMk/>
            <pc:sldMk cId="109857222" sldId="256"/>
            <ac:spMk id="14" creationId="{8E28E2C1-1551-5ED1-3550-EA4C90462F91}"/>
          </ac:spMkLst>
        </pc:spChg>
        <pc:spChg chg="add del mod">
          <ac:chgData name="Vincent Straub" userId="cc81dce8-242d-424d-a3c5-7390e8e80d05" providerId="ADAL" clId="{8B9A64A8-FB1A-384C-8110-FF823A960090}" dt="2023-09-26T18:07:29.624" v="1409" actId="478"/>
          <ac:spMkLst>
            <pc:docMk/>
            <pc:sldMk cId="109857222" sldId="256"/>
            <ac:spMk id="18" creationId="{9F1BA9AA-EFA6-130D-400E-718873824868}"/>
          </ac:spMkLst>
        </pc:spChg>
        <pc:spChg chg="add mod">
          <ac:chgData name="Vincent Straub" userId="cc81dce8-242d-424d-a3c5-7390e8e80d05" providerId="ADAL" clId="{8B9A64A8-FB1A-384C-8110-FF823A960090}" dt="2023-09-28T14:46:31.480" v="9129" actId="20577"/>
          <ac:spMkLst>
            <pc:docMk/>
            <pc:sldMk cId="109857222" sldId="256"/>
            <ac:spMk id="19" creationId="{51041DCE-7E91-6D86-0610-82F3D49C0659}"/>
          </ac:spMkLst>
        </pc:spChg>
        <pc:spChg chg="add del mod">
          <ac:chgData name="Vincent Straub" userId="cc81dce8-242d-424d-a3c5-7390e8e80d05" providerId="ADAL" clId="{8B9A64A8-FB1A-384C-8110-FF823A960090}" dt="2023-09-26T18:10:32.515" v="1447" actId="478"/>
          <ac:spMkLst>
            <pc:docMk/>
            <pc:sldMk cId="109857222" sldId="256"/>
            <ac:spMk id="20" creationId="{EDAD73D1-FCBE-19B0-F17D-7FCDD85CFF13}"/>
          </ac:spMkLst>
        </pc:spChg>
        <pc:spChg chg="add del mod">
          <ac:chgData name="Vincent Straub" userId="cc81dce8-242d-424d-a3c5-7390e8e80d05" providerId="ADAL" clId="{8B9A64A8-FB1A-384C-8110-FF823A960090}" dt="2023-09-27T20:30:24.526" v="8123" actId="1582"/>
          <ac:spMkLst>
            <pc:docMk/>
            <pc:sldMk cId="109857222" sldId="256"/>
            <ac:spMk id="21" creationId="{569C2496-DFAE-22EA-6D34-FA2B743EAE9F}"/>
          </ac:spMkLst>
        </pc:spChg>
        <pc:spChg chg="add mod">
          <ac:chgData name="Vincent Straub" userId="cc81dce8-242d-424d-a3c5-7390e8e80d05" providerId="ADAL" clId="{8B9A64A8-FB1A-384C-8110-FF823A960090}" dt="2023-09-28T11:46:34.869" v="8764" actId="1035"/>
          <ac:spMkLst>
            <pc:docMk/>
            <pc:sldMk cId="109857222" sldId="256"/>
            <ac:spMk id="22" creationId="{56516F09-27B5-DC2E-C451-878081AFD848}"/>
          </ac:spMkLst>
        </pc:spChg>
        <pc:spChg chg="add del mod">
          <ac:chgData name="Vincent Straub" userId="cc81dce8-242d-424d-a3c5-7390e8e80d05" providerId="ADAL" clId="{8B9A64A8-FB1A-384C-8110-FF823A960090}" dt="2023-09-26T18:10:14.202" v="1442" actId="478"/>
          <ac:spMkLst>
            <pc:docMk/>
            <pc:sldMk cId="109857222" sldId="256"/>
            <ac:spMk id="22" creationId="{92073D96-60FE-3D07-3F86-6EE037E9DCA7}"/>
          </ac:spMkLst>
        </pc:spChg>
        <pc:spChg chg="add del mod">
          <ac:chgData name="Vincent Straub" userId="cc81dce8-242d-424d-a3c5-7390e8e80d05" providerId="ADAL" clId="{8B9A64A8-FB1A-384C-8110-FF823A960090}" dt="2023-09-26T20:05:51.844" v="2216" actId="478"/>
          <ac:spMkLst>
            <pc:docMk/>
            <pc:sldMk cId="109857222" sldId="256"/>
            <ac:spMk id="23" creationId="{B52AE749-C330-5A6F-8E24-9E57E299107F}"/>
          </ac:spMkLst>
        </pc:spChg>
        <pc:spChg chg="add del mod">
          <ac:chgData name="Vincent Straub" userId="cc81dce8-242d-424d-a3c5-7390e8e80d05" providerId="ADAL" clId="{8B9A64A8-FB1A-384C-8110-FF823A960090}" dt="2023-09-27T20:30:24.526" v="8123" actId="1582"/>
          <ac:spMkLst>
            <pc:docMk/>
            <pc:sldMk cId="109857222" sldId="256"/>
            <ac:spMk id="24" creationId="{12063674-96A9-B9BC-C580-AABE426DC22E}"/>
          </ac:spMkLst>
        </pc:spChg>
        <pc:spChg chg="add del mod">
          <ac:chgData name="Vincent Straub" userId="cc81dce8-242d-424d-a3c5-7390e8e80d05" providerId="ADAL" clId="{8B9A64A8-FB1A-384C-8110-FF823A960090}" dt="2023-09-27T19:05:24.976" v="6972" actId="1037"/>
          <ac:spMkLst>
            <pc:docMk/>
            <pc:sldMk cId="109857222" sldId="256"/>
            <ac:spMk id="25" creationId="{31B25722-BD5F-8271-141B-992CDF0F9DC7}"/>
          </ac:spMkLst>
        </pc:spChg>
        <pc:spChg chg="add del mod">
          <ac:chgData name="Vincent Straub" userId="cc81dce8-242d-424d-a3c5-7390e8e80d05" providerId="ADAL" clId="{8B9A64A8-FB1A-384C-8110-FF823A960090}" dt="2023-09-26T20:01:07.614" v="2170" actId="478"/>
          <ac:spMkLst>
            <pc:docMk/>
            <pc:sldMk cId="109857222" sldId="256"/>
            <ac:spMk id="25" creationId="{B22B3844-8CBD-33FD-BA4B-2055AD9DDAA7}"/>
          </ac:spMkLst>
        </pc:spChg>
        <pc:spChg chg="add del mod">
          <ac:chgData name="Vincent Straub" userId="cc81dce8-242d-424d-a3c5-7390e8e80d05" providerId="ADAL" clId="{8B9A64A8-FB1A-384C-8110-FF823A960090}" dt="2023-09-26T18:19:16.379" v="1554" actId="478"/>
          <ac:spMkLst>
            <pc:docMk/>
            <pc:sldMk cId="109857222" sldId="256"/>
            <ac:spMk id="26" creationId="{6A0ABCF5-03DE-B3A1-7726-6A5CD913D2B9}"/>
          </ac:spMkLst>
        </pc:spChg>
        <pc:spChg chg="add mod">
          <ac:chgData name="Vincent Straub" userId="cc81dce8-242d-424d-a3c5-7390e8e80d05" providerId="ADAL" clId="{8B9A64A8-FB1A-384C-8110-FF823A960090}" dt="2023-09-27T16:08:59.445" v="4536" actId="164"/>
          <ac:spMkLst>
            <pc:docMk/>
            <pc:sldMk cId="109857222" sldId="256"/>
            <ac:spMk id="26" creationId="{7F7309C6-13E1-F95F-81F3-2D7F77BDA9A3}"/>
          </ac:spMkLst>
        </pc:spChg>
        <pc:spChg chg="add del mod">
          <ac:chgData name="Vincent Straub" userId="cc81dce8-242d-424d-a3c5-7390e8e80d05" providerId="ADAL" clId="{8B9A64A8-FB1A-384C-8110-FF823A960090}" dt="2023-09-26T18:19:15.067" v="1553" actId="478"/>
          <ac:spMkLst>
            <pc:docMk/>
            <pc:sldMk cId="109857222" sldId="256"/>
            <ac:spMk id="27" creationId="{BA63A0EB-6B8B-766C-1B23-3DCF26E1A517}"/>
          </ac:spMkLst>
        </pc:spChg>
        <pc:spChg chg="add del mod">
          <ac:chgData name="Vincent Straub" userId="cc81dce8-242d-424d-a3c5-7390e8e80d05" providerId="ADAL" clId="{8B9A64A8-FB1A-384C-8110-FF823A960090}" dt="2023-09-26T18:19:30.213" v="1571" actId="478"/>
          <ac:spMkLst>
            <pc:docMk/>
            <pc:sldMk cId="109857222" sldId="256"/>
            <ac:spMk id="28" creationId="{E0740D9C-14FC-0400-7AE1-8E821E836BE2}"/>
          </ac:spMkLst>
        </pc:spChg>
        <pc:spChg chg="add del mod">
          <ac:chgData name="Vincent Straub" userId="cc81dce8-242d-424d-a3c5-7390e8e80d05" providerId="ADAL" clId="{8B9A64A8-FB1A-384C-8110-FF823A960090}" dt="2023-09-26T18:19:30.213" v="1571" actId="478"/>
          <ac:spMkLst>
            <pc:docMk/>
            <pc:sldMk cId="109857222" sldId="256"/>
            <ac:spMk id="29" creationId="{E38EA6B2-BAAB-252C-FC55-D3A86B71FEA7}"/>
          </ac:spMkLst>
        </pc:spChg>
        <pc:spChg chg="add del mod">
          <ac:chgData name="Vincent Straub" userId="cc81dce8-242d-424d-a3c5-7390e8e80d05" providerId="ADAL" clId="{8B9A64A8-FB1A-384C-8110-FF823A960090}" dt="2023-09-26T18:32:27.292" v="1677" actId="478"/>
          <ac:spMkLst>
            <pc:docMk/>
            <pc:sldMk cId="109857222" sldId="256"/>
            <ac:spMk id="30" creationId="{76D0A1D5-5DEC-7542-563A-D14ECB9CBDEC}"/>
          </ac:spMkLst>
        </pc:spChg>
        <pc:spChg chg="add del mod">
          <ac:chgData name="Vincent Straub" userId="cc81dce8-242d-424d-a3c5-7390e8e80d05" providerId="ADAL" clId="{8B9A64A8-FB1A-384C-8110-FF823A960090}" dt="2023-09-26T21:30:05.510" v="3461" actId="478"/>
          <ac:spMkLst>
            <pc:docMk/>
            <pc:sldMk cId="109857222" sldId="256"/>
            <ac:spMk id="31" creationId="{B51A4750-E413-EF96-1028-A737A2766E2E}"/>
          </ac:spMkLst>
        </pc:spChg>
        <pc:spChg chg="add del mod">
          <ac:chgData name="Vincent Straub" userId="cc81dce8-242d-424d-a3c5-7390e8e80d05" providerId="ADAL" clId="{8B9A64A8-FB1A-384C-8110-FF823A960090}" dt="2023-09-26T20:37:38.510" v="2600" actId="478"/>
          <ac:spMkLst>
            <pc:docMk/>
            <pc:sldMk cId="109857222" sldId="256"/>
            <ac:spMk id="33" creationId="{443C521E-7AAD-7DF0-480C-88C6F323CB90}"/>
          </ac:spMkLst>
        </pc:spChg>
        <pc:spChg chg="add del mod">
          <ac:chgData name="Vincent Straub" userId="cc81dce8-242d-424d-a3c5-7390e8e80d05" providerId="ADAL" clId="{8B9A64A8-FB1A-384C-8110-FF823A960090}" dt="2023-09-26T18:32:26.355" v="1676" actId="478"/>
          <ac:spMkLst>
            <pc:docMk/>
            <pc:sldMk cId="109857222" sldId="256"/>
            <ac:spMk id="36" creationId="{18A14B79-10B1-0A02-DEC1-1EDE8B6BC796}"/>
          </ac:spMkLst>
        </pc:spChg>
        <pc:spChg chg="add mod">
          <ac:chgData name="Vincent Straub" userId="cc81dce8-242d-424d-a3c5-7390e8e80d05" providerId="ADAL" clId="{8B9A64A8-FB1A-384C-8110-FF823A960090}" dt="2023-09-27T16:11:17.042" v="4596" actId="404"/>
          <ac:spMkLst>
            <pc:docMk/>
            <pc:sldMk cId="109857222" sldId="256"/>
            <ac:spMk id="36" creationId="{FBA1FE88-16BE-B645-23B9-598A3E899F95}"/>
          </ac:spMkLst>
        </pc:spChg>
        <pc:spChg chg="add del mod">
          <ac:chgData name="Vincent Straub" userId="cc81dce8-242d-424d-a3c5-7390e8e80d05" providerId="ADAL" clId="{8B9A64A8-FB1A-384C-8110-FF823A960090}" dt="2023-09-27T15:40:37.406" v="3977" actId="478"/>
          <ac:spMkLst>
            <pc:docMk/>
            <pc:sldMk cId="109857222" sldId="256"/>
            <ac:spMk id="37" creationId="{721369C9-D01B-6798-7513-A27B978489A1}"/>
          </ac:spMkLst>
        </pc:spChg>
        <pc:spChg chg="add del mod">
          <ac:chgData name="Vincent Straub" userId="cc81dce8-242d-424d-a3c5-7390e8e80d05" providerId="ADAL" clId="{8B9A64A8-FB1A-384C-8110-FF823A960090}" dt="2023-09-27T16:13:40.706" v="4650" actId="478"/>
          <ac:spMkLst>
            <pc:docMk/>
            <pc:sldMk cId="109857222" sldId="256"/>
            <ac:spMk id="41" creationId="{03327E01-F15C-6E91-FFBC-0B0E7885865B}"/>
          </ac:spMkLst>
        </pc:spChg>
        <pc:spChg chg="add del mod">
          <ac:chgData name="Vincent Straub" userId="cc81dce8-242d-424d-a3c5-7390e8e80d05" providerId="ADAL" clId="{8B9A64A8-FB1A-384C-8110-FF823A960090}" dt="2023-09-27T16:43:59.661" v="5881" actId="478"/>
          <ac:spMkLst>
            <pc:docMk/>
            <pc:sldMk cId="109857222" sldId="256"/>
            <ac:spMk id="44" creationId="{49FC637F-EE05-B39B-934A-6E430A65DB98}"/>
          </ac:spMkLst>
        </pc:spChg>
        <pc:spChg chg="add mod">
          <ac:chgData name="Vincent Straub" userId="cc81dce8-242d-424d-a3c5-7390e8e80d05" providerId="ADAL" clId="{8B9A64A8-FB1A-384C-8110-FF823A960090}" dt="2023-09-27T16:12:41.230" v="4608" actId="20577"/>
          <ac:spMkLst>
            <pc:docMk/>
            <pc:sldMk cId="109857222" sldId="256"/>
            <ac:spMk id="45" creationId="{967A537C-03A1-7B05-DE14-8EE0881B2331}"/>
          </ac:spMkLst>
        </pc:spChg>
        <pc:spChg chg="add mod">
          <ac:chgData name="Vincent Straub" userId="cc81dce8-242d-424d-a3c5-7390e8e80d05" providerId="ADAL" clId="{8B9A64A8-FB1A-384C-8110-FF823A960090}" dt="2023-09-27T16:11:12.356" v="4593" actId="1035"/>
          <ac:spMkLst>
            <pc:docMk/>
            <pc:sldMk cId="109857222" sldId="256"/>
            <ac:spMk id="47" creationId="{FF1F9A37-0C73-0002-49FE-D813050217CB}"/>
          </ac:spMkLst>
        </pc:spChg>
        <pc:spChg chg="add del mod">
          <ac:chgData name="Vincent Straub" userId="cc81dce8-242d-424d-a3c5-7390e8e80d05" providerId="ADAL" clId="{8B9A64A8-FB1A-384C-8110-FF823A960090}" dt="2023-09-27T16:43:59.661" v="5881" actId="478"/>
          <ac:spMkLst>
            <pc:docMk/>
            <pc:sldMk cId="109857222" sldId="256"/>
            <ac:spMk id="49" creationId="{038AA11A-1469-9929-6263-FAEC3CF70DE2}"/>
          </ac:spMkLst>
        </pc:spChg>
        <pc:spChg chg="add del mod">
          <ac:chgData name="Vincent Straub" userId="cc81dce8-242d-424d-a3c5-7390e8e80d05" providerId="ADAL" clId="{8B9A64A8-FB1A-384C-8110-FF823A960090}" dt="2023-09-27T16:43:59.661" v="5881" actId="478"/>
          <ac:spMkLst>
            <pc:docMk/>
            <pc:sldMk cId="109857222" sldId="256"/>
            <ac:spMk id="50" creationId="{D61DAB09-39D2-AF5B-5344-55265FF61C70}"/>
          </ac:spMkLst>
        </pc:spChg>
        <pc:spChg chg="add del mod">
          <ac:chgData name="Vincent Straub" userId="cc81dce8-242d-424d-a3c5-7390e8e80d05" providerId="ADAL" clId="{8B9A64A8-FB1A-384C-8110-FF823A960090}" dt="2023-09-27T16:43:59.661" v="5881" actId="478"/>
          <ac:spMkLst>
            <pc:docMk/>
            <pc:sldMk cId="109857222" sldId="256"/>
            <ac:spMk id="51" creationId="{936734EE-75A7-2302-A382-82D39CE91BC8}"/>
          </ac:spMkLst>
        </pc:spChg>
        <pc:spChg chg="add del mod">
          <ac:chgData name="Vincent Straub" userId="cc81dce8-242d-424d-a3c5-7390e8e80d05" providerId="ADAL" clId="{8B9A64A8-FB1A-384C-8110-FF823A960090}" dt="2023-09-27T16:43:59.661" v="5881" actId="478"/>
          <ac:spMkLst>
            <pc:docMk/>
            <pc:sldMk cId="109857222" sldId="256"/>
            <ac:spMk id="52" creationId="{FD654FD8-4ECE-111B-73F5-044F71B24290}"/>
          </ac:spMkLst>
        </pc:spChg>
        <pc:spChg chg="add del">
          <ac:chgData name="Vincent Straub" userId="cc81dce8-242d-424d-a3c5-7390e8e80d05" providerId="ADAL" clId="{8B9A64A8-FB1A-384C-8110-FF823A960090}" dt="2023-09-26T19:00:09.085" v="2027" actId="22"/>
          <ac:spMkLst>
            <pc:docMk/>
            <pc:sldMk cId="109857222" sldId="256"/>
            <ac:spMk id="54" creationId="{5F9CB3B3-1185-BC8B-64C7-4301A341A8E1}"/>
          </ac:spMkLst>
        </pc:spChg>
        <pc:spChg chg="add del">
          <ac:chgData name="Vincent Straub" userId="cc81dce8-242d-424d-a3c5-7390e8e80d05" providerId="ADAL" clId="{8B9A64A8-FB1A-384C-8110-FF823A960090}" dt="2023-09-26T19:00:08.584" v="2026" actId="11529"/>
          <ac:spMkLst>
            <pc:docMk/>
            <pc:sldMk cId="109857222" sldId="256"/>
            <ac:spMk id="55" creationId="{A5312BF8-502D-E64E-4EA6-93F7FFB6AA4B}"/>
          </ac:spMkLst>
        </pc:spChg>
        <pc:spChg chg="add del mod">
          <ac:chgData name="Vincent Straub" userId="cc81dce8-242d-424d-a3c5-7390e8e80d05" providerId="ADAL" clId="{8B9A64A8-FB1A-384C-8110-FF823A960090}" dt="2023-09-27T16:43:56.898" v="5880" actId="478"/>
          <ac:spMkLst>
            <pc:docMk/>
            <pc:sldMk cId="109857222" sldId="256"/>
            <ac:spMk id="56" creationId="{02B7BFD4-E0EB-52EA-3859-A02E1E9ADA90}"/>
          </ac:spMkLst>
        </pc:spChg>
        <pc:spChg chg="add del mod">
          <ac:chgData name="Vincent Straub" userId="cc81dce8-242d-424d-a3c5-7390e8e80d05" providerId="ADAL" clId="{8B9A64A8-FB1A-384C-8110-FF823A960090}" dt="2023-09-26T19:00:50.549" v="2061" actId="478"/>
          <ac:spMkLst>
            <pc:docMk/>
            <pc:sldMk cId="109857222" sldId="256"/>
            <ac:spMk id="57" creationId="{2136ABD2-5956-FB01-4796-6142D5A09D0D}"/>
          </ac:spMkLst>
        </pc:spChg>
        <pc:spChg chg="add del mod">
          <ac:chgData name="Vincent Straub" userId="cc81dce8-242d-424d-a3c5-7390e8e80d05" providerId="ADAL" clId="{8B9A64A8-FB1A-384C-8110-FF823A960090}" dt="2023-09-27T16:04:21.100" v="4395"/>
          <ac:spMkLst>
            <pc:docMk/>
            <pc:sldMk cId="109857222" sldId="256"/>
            <ac:spMk id="58" creationId="{E4D71868-D486-6FA8-E7E1-8CAD48A2BA4E}"/>
          </ac:spMkLst>
        </pc:spChg>
        <pc:spChg chg="add del mod">
          <ac:chgData name="Vincent Straub" userId="cc81dce8-242d-424d-a3c5-7390e8e80d05" providerId="ADAL" clId="{8B9A64A8-FB1A-384C-8110-FF823A960090}" dt="2023-09-26T20:05:24.922" v="2212" actId="478"/>
          <ac:spMkLst>
            <pc:docMk/>
            <pc:sldMk cId="109857222" sldId="256"/>
            <ac:spMk id="1025" creationId="{71FC97A5-1495-1E36-6FD1-29359F63F6B7}"/>
          </ac:spMkLst>
        </pc:spChg>
        <pc:spChg chg="add del mod">
          <ac:chgData name="Vincent Straub" userId="cc81dce8-242d-424d-a3c5-7390e8e80d05" providerId="ADAL" clId="{8B9A64A8-FB1A-384C-8110-FF823A960090}" dt="2023-09-27T19:07:51.034" v="6988" actId="20577"/>
          <ac:spMkLst>
            <pc:docMk/>
            <pc:sldMk cId="109857222" sldId="256"/>
            <ac:spMk id="1026" creationId="{175F723B-C47E-E640-B530-3AD6D2F28FD7}"/>
          </ac:spMkLst>
        </pc:spChg>
        <pc:spChg chg="add del mod">
          <ac:chgData name="Vincent Straub" userId="cc81dce8-242d-424d-a3c5-7390e8e80d05" providerId="ADAL" clId="{8B9A64A8-FB1A-384C-8110-FF823A960090}" dt="2023-09-27T16:17:28.625" v="4922"/>
          <ac:spMkLst>
            <pc:docMk/>
            <pc:sldMk cId="109857222" sldId="256"/>
            <ac:spMk id="1027" creationId="{B672F10E-D8F3-6E02-0D46-951537D54951}"/>
          </ac:spMkLst>
        </pc:spChg>
        <pc:spChg chg="add del mod">
          <ac:chgData name="Vincent Straub" userId="cc81dce8-242d-424d-a3c5-7390e8e80d05" providerId="ADAL" clId="{8B9A64A8-FB1A-384C-8110-FF823A960090}" dt="2023-09-27T16:49:50.546" v="5944" actId="478"/>
          <ac:spMkLst>
            <pc:docMk/>
            <pc:sldMk cId="109857222" sldId="256"/>
            <ac:spMk id="1029" creationId="{87A01CA9-4279-E479-2C5E-DD8BB3D1A13D}"/>
          </ac:spMkLst>
        </pc:spChg>
        <pc:spChg chg="add del mod">
          <ac:chgData name="Vincent Straub" userId="cc81dce8-242d-424d-a3c5-7390e8e80d05" providerId="ADAL" clId="{8B9A64A8-FB1A-384C-8110-FF823A960090}" dt="2023-09-27T16:19:15.074" v="4965"/>
          <ac:spMkLst>
            <pc:docMk/>
            <pc:sldMk cId="109857222" sldId="256"/>
            <ac:spMk id="1030" creationId="{6BC4AED4-3AAF-5676-B980-4B973527FCCB}"/>
          </ac:spMkLst>
        </pc:spChg>
        <pc:spChg chg="add mod">
          <ac:chgData name="Vincent Straub" userId="cc81dce8-242d-424d-a3c5-7390e8e80d05" providerId="ADAL" clId="{8B9A64A8-FB1A-384C-8110-FF823A960090}" dt="2023-09-27T19:05:24.976" v="6972" actId="1037"/>
          <ac:spMkLst>
            <pc:docMk/>
            <pc:sldMk cId="109857222" sldId="256"/>
            <ac:spMk id="1031" creationId="{D0646EA5-BF0E-6F21-DEF9-45CB54FF08CE}"/>
          </ac:spMkLst>
        </pc:spChg>
        <pc:spChg chg="add del mod">
          <ac:chgData name="Vincent Straub" userId="cc81dce8-242d-424d-a3c5-7390e8e80d05" providerId="ADAL" clId="{8B9A64A8-FB1A-384C-8110-FF823A960090}" dt="2023-09-27T16:26:12.011" v="5268" actId="478"/>
          <ac:spMkLst>
            <pc:docMk/>
            <pc:sldMk cId="109857222" sldId="256"/>
            <ac:spMk id="1033" creationId="{F9C19551-4178-E714-6114-030FAA647CDB}"/>
          </ac:spMkLst>
        </pc:spChg>
        <pc:spChg chg="add mod">
          <ac:chgData name="Vincent Straub" userId="cc81dce8-242d-424d-a3c5-7390e8e80d05" providerId="ADAL" clId="{8B9A64A8-FB1A-384C-8110-FF823A960090}" dt="2023-09-27T19:05:24.976" v="6972" actId="1037"/>
          <ac:spMkLst>
            <pc:docMk/>
            <pc:sldMk cId="109857222" sldId="256"/>
            <ac:spMk id="1034" creationId="{14DBD4E8-6B02-0D4F-E85D-D4F82C685638}"/>
          </ac:spMkLst>
        </pc:spChg>
        <pc:spChg chg="add mod">
          <ac:chgData name="Vincent Straub" userId="cc81dce8-242d-424d-a3c5-7390e8e80d05" providerId="ADAL" clId="{8B9A64A8-FB1A-384C-8110-FF823A960090}" dt="2023-09-28T11:46:52.919" v="8766" actId="255"/>
          <ac:spMkLst>
            <pc:docMk/>
            <pc:sldMk cId="109857222" sldId="256"/>
            <ac:spMk id="1037" creationId="{3E83846A-F6D3-496D-A0DC-DB5D93EBA861}"/>
          </ac:spMkLst>
        </pc:spChg>
        <pc:spChg chg="add del mod">
          <ac:chgData name="Vincent Straub" userId="cc81dce8-242d-424d-a3c5-7390e8e80d05" providerId="ADAL" clId="{8B9A64A8-FB1A-384C-8110-FF823A960090}" dt="2023-09-26T20:34:20.356" v="2445"/>
          <ac:spMkLst>
            <pc:docMk/>
            <pc:sldMk cId="109857222" sldId="256"/>
            <ac:spMk id="1041" creationId="{3917BB91-7CAF-6A24-DA09-C1E6CD72C9CD}"/>
          </ac:spMkLst>
        </pc:spChg>
        <pc:spChg chg="add mod">
          <ac:chgData name="Vincent Straub" userId="cc81dce8-242d-424d-a3c5-7390e8e80d05" providerId="ADAL" clId="{8B9A64A8-FB1A-384C-8110-FF823A960090}" dt="2023-09-28T11:47:28.133" v="8800" actId="20577"/>
          <ac:spMkLst>
            <pc:docMk/>
            <pc:sldMk cId="109857222" sldId="256"/>
            <ac:spMk id="1043" creationId="{86C92E44-73BC-3D00-F66E-569C413C1B3F}"/>
          </ac:spMkLst>
        </pc:spChg>
        <pc:spChg chg="add mod">
          <ac:chgData name="Vincent Straub" userId="cc81dce8-242d-424d-a3c5-7390e8e80d05" providerId="ADAL" clId="{8B9A64A8-FB1A-384C-8110-FF823A960090}" dt="2023-09-27T19:05:24.976" v="6972" actId="1037"/>
          <ac:spMkLst>
            <pc:docMk/>
            <pc:sldMk cId="109857222" sldId="256"/>
            <ac:spMk id="1046" creationId="{22DA4EE3-F9CE-A387-BA61-C32A815FB4DB}"/>
          </ac:spMkLst>
        </pc:spChg>
        <pc:spChg chg="add del mod">
          <ac:chgData name="Vincent Straub" userId="cc81dce8-242d-424d-a3c5-7390e8e80d05" providerId="ADAL" clId="{8B9A64A8-FB1A-384C-8110-FF823A960090}" dt="2023-09-27T16:31:28.439" v="5400" actId="478"/>
          <ac:spMkLst>
            <pc:docMk/>
            <pc:sldMk cId="109857222" sldId="256"/>
            <ac:spMk id="1048" creationId="{43F47037-5095-2D5D-E0CB-35BDF403BE48}"/>
          </ac:spMkLst>
        </pc:spChg>
        <pc:spChg chg="add del mod">
          <ac:chgData name="Vincent Straub" userId="cc81dce8-242d-424d-a3c5-7390e8e80d05" providerId="ADAL" clId="{8B9A64A8-FB1A-384C-8110-FF823A960090}" dt="2023-09-27T16:31:50.357" v="5408" actId="478"/>
          <ac:spMkLst>
            <pc:docMk/>
            <pc:sldMk cId="109857222" sldId="256"/>
            <ac:spMk id="1049" creationId="{4DCB0090-DA3D-9E05-4C3A-BD8D8D26F596}"/>
          </ac:spMkLst>
        </pc:spChg>
        <pc:spChg chg="add mod">
          <ac:chgData name="Vincent Straub" userId="cc81dce8-242d-424d-a3c5-7390e8e80d05" providerId="ADAL" clId="{8B9A64A8-FB1A-384C-8110-FF823A960090}" dt="2023-09-27T19:05:24.976" v="6972" actId="1037"/>
          <ac:spMkLst>
            <pc:docMk/>
            <pc:sldMk cId="109857222" sldId="256"/>
            <ac:spMk id="1050" creationId="{4BF4F029-C4C5-1EFC-B2FB-4FCB8BB13CC5}"/>
          </ac:spMkLst>
        </pc:spChg>
        <pc:spChg chg="add del mod">
          <ac:chgData name="Vincent Straub" userId="cc81dce8-242d-424d-a3c5-7390e8e80d05" providerId="ADAL" clId="{8B9A64A8-FB1A-384C-8110-FF823A960090}" dt="2023-09-27T16:38:08.758" v="5612" actId="478"/>
          <ac:spMkLst>
            <pc:docMk/>
            <pc:sldMk cId="109857222" sldId="256"/>
            <ac:spMk id="1051" creationId="{4B8E5D76-D8E5-47AE-EDC7-930DB4B5B431}"/>
          </ac:spMkLst>
        </pc:spChg>
        <pc:spChg chg="add del mod">
          <ac:chgData name="Vincent Straub" userId="cc81dce8-242d-424d-a3c5-7390e8e80d05" providerId="ADAL" clId="{8B9A64A8-FB1A-384C-8110-FF823A960090}" dt="2023-09-27T16:38:08.758" v="5612" actId="478"/>
          <ac:spMkLst>
            <pc:docMk/>
            <pc:sldMk cId="109857222" sldId="256"/>
            <ac:spMk id="1052" creationId="{BF1D0893-C85D-011A-4384-A85F93537CAE}"/>
          </ac:spMkLst>
        </pc:spChg>
        <pc:spChg chg="add del mod">
          <ac:chgData name="Vincent Straub" userId="cc81dce8-242d-424d-a3c5-7390e8e80d05" providerId="ADAL" clId="{8B9A64A8-FB1A-384C-8110-FF823A960090}" dt="2023-09-27T16:38:08.758" v="5612" actId="478"/>
          <ac:spMkLst>
            <pc:docMk/>
            <pc:sldMk cId="109857222" sldId="256"/>
            <ac:spMk id="1055" creationId="{0D4C22F2-0314-A9AB-3CEA-DAD036395CBB}"/>
          </ac:spMkLst>
        </pc:spChg>
        <pc:spChg chg="add mod">
          <ac:chgData name="Vincent Straub" userId="cc81dce8-242d-424d-a3c5-7390e8e80d05" providerId="ADAL" clId="{8B9A64A8-FB1A-384C-8110-FF823A960090}" dt="2023-09-27T19:05:24.976" v="6972" actId="1037"/>
          <ac:spMkLst>
            <pc:docMk/>
            <pc:sldMk cId="109857222" sldId="256"/>
            <ac:spMk id="1057" creationId="{0D11A37A-CEFB-EE4B-CDA4-8E599E7B3D12}"/>
          </ac:spMkLst>
        </pc:spChg>
        <pc:spChg chg="add del mod">
          <ac:chgData name="Vincent Straub" userId="cc81dce8-242d-424d-a3c5-7390e8e80d05" providerId="ADAL" clId="{8B9A64A8-FB1A-384C-8110-FF823A960090}" dt="2023-09-28T10:33:59.846" v="8301" actId="1037"/>
          <ac:spMkLst>
            <pc:docMk/>
            <pc:sldMk cId="109857222" sldId="256"/>
            <ac:spMk id="1058" creationId="{1DE34A63-36D6-EEE3-5096-E9C5F6B76BDB}"/>
          </ac:spMkLst>
        </pc:spChg>
        <pc:spChg chg="add mod">
          <ac:chgData name="Vincent Straub" userId="cc81dce8-242d-424d-a3c5-7390e8e80d05" providerId="ADAL" clId="{8B9A64A8-FB1A-384C-8110-FF823A960090}" dt="2023-09-27T19:05:24.976" v="6972" actId="1037"/>
          <ac:spMkLst>
            <pc:docMk/>
            <pc:sldMk cId="109857222" sldId="256"/>
            <ac:spMk id="1059" creationId="{D711480A-BAD1-BA15-18D8-70C2526120C3}"/>
          </ac:spMkLst>
        </pc:spChg>
        <pc:spChg chg="add del mod">
          <ac:chgData name="Vincent Straub" userId="cc81dce8-242d-424d-a3c5-7390e8e80d05" providerId="ADAL" clId="{8B9A64A8-FB1A-384C-8110-FF823A960090}" dt="2023-09-26T20:49:38.448" v="2969" actId="478"/>
          <ac:spMkLst>
            <pc:docMk/>
            <pc:sldMk cId="109857222" sldId="256"/>
            <ac:spMk id="1060" creationId="{EA675031-17C4-18A9-8B16-DAE0430483C3}"/>
          </ac:spMkLst>
        </pc:spChg>
        <pc:spChg chg="add mod">
          <ac:chgData name="Vincent Straub" userId="cc81dce8-242d-424d-a3c5-7390e8e80d05" providerId="ADAL" clId="{8B9A64A8-FB1A-384C-8110-FF823A960090}" dt="2023-09-27T20:02:10.206" v="7450" actId="20577"/>
          <ac:spMkLst>
            <pc:docMk/>
            <pc:sldMk cId="109857222" sldId="256"/>
            <ac:spMk id="1061" creationId="{F8C51E9D-ACF7-E6CD-370C-045F3AB8E30B}"/>
          </ac:spMkLst>
        </pc:spChg>
        <pc:spChg chg="add mod">
          <ac:chgData name="Vincent Straub" userId="cc81dce8-242d-424d-a3c5-7390e8e80d05" providerId="ADAL" clId="{8B9A64A8-FB1A-384C-8110-FF823A960090}" dt="2023-09-27T19:18:53.748" v="7220" actId="207"/>
          <ac:spMkLst>
            <pc:docMk/>
            <pc:sldMk cId="109857222" sldId="256"/>
            <ac:spMk id="1062" creationId="{76CD5558-6956-C11A-D0D9-27D3290689EC}"/>
          </ac:spMkLst>
        </pc:spChg>
        <pc:spChg chg="add mod">
          <ac:chgData name="Vincent Straub" userId="cc81dce8-242d-424d-a3c5-7390e8e80d05" providerId="ADAL" clId="{8B9A64A8-FB1A-384C-8110-FF823A960090}" dt="2023-09-27T19:18:53.434" v="7219" actId="207"/>
          <ac:spMkLst>
            <pc:docMk/>
            <pc:sldMk cId="109857222" sldId="256"/>
            <ac:spMk id="1063" creationId="{EFB85D11-6B27-432A-F6F8-0EF9B61018E9}"/>
          </ac:spMkLst>
        </pc:spChg>
        <pc:spChg chg="add mod">
          <ac:chgData name="Vincent Straub" userId="cc81dce8-242d-424d-a3c5-7390e8e80d05" providerId="ADAL" clId="{8B9A64A8-FB1A-384C-8110-FF823A960090}" dt="2023-09-27T19:05:24.976" v="6972" actId="1037"/>
          <ac:spMkLst>
            <pc:docMk/>
            <pc:sldMk cId="109857222" sldId="256"/>
            <ac:spMk id="1064" creationId="{9C290DB2-2FA4-7CEF-C240-B1FBBFC01BB8}"/>
          </ac:spMkLst>
        </pc:spChg>
        <pc:spChg chg="add mod">
          <ac:chgData name="Vincent Straub" userId="cc81dce8-242d-424d-a3c5-7390e8e80d05" providerId="ADAL" clId="{8B9A64A8-FB1A-384C-8110-FF823A960090}" dt="2023-09-27T19:05:24.976" v="6972" actId="1037"/>
          <ac:spMkLst>
            <pc:docMk/>
            <pc:sldMk cId="109857222" sldId="256"/>
            <ac:spMk id="1069" creationId="{ABF10C18-61D3-BA87-1DD1-C012CFDC9F4B}"/>
          </ac:spMkLst>
        </pc:spChg>
        <pc:spChg chg="add del mod">
          <ac:chgData name="Vincent Straub" userId="cc81dce8-242d-424d-a3c5-7390e8e80d05" providerId="ADAL" clId="{8B9A64A8-FB1A-384C-8110-FF823A960090}" dt="2023-09-26T21:04:54.739" v="3075"/>
          <ac:spMkLst>
            <pc:docMk/>
            <pc:sldMk cId="109857222" sldId="256"/>
            <ac:spMk id="1072" creationId="{D22BC6E3-345C-A840-F405-2C139429D360}"/>
          </ac:spMkLst>
        </pc:spChg>
        <pc:spChg chg="add mod">
          <ac:chgData name="Vincent Straub" userId="cc81dce8-242d-424d-a3c5-7390e8e80d05" providerId="ADAL" clId="{8B9A64A8-FB1A-384C-8110-FF823A960090}" dt="2023-09-27T19:08:30.693" v="7004" actId="20577"/>
          <ac:spMkLst>
            <pc:docMk/>
            <pc:sldMk cId="109857222" sldId="256"/>
            <ac:spMk id="1074" creationId="{9CF92F2F-79E8-3739-22A0-7C4C9389E462}"/>
          </ac:spMkLst>
        </pc:spChg>
        <pc:spChg chg="add mod">
          <ac:chgData name="Vincent Straub" userId="cc81dce8-242d-424d-a3c5-7390e8e80d05" providerId="ADAL" clId="{8B9A64A8-FB1A-384C-8110-FF823A960090}" dt="2023-09-27T19:05:24.976" v="6972" actId="1037"/>
          <ac:spMkLst>
            <pc:docMk/>
            <pc:sldMk cId="109857222" sldId="256"/>
            <ac:spMk id="1075" creationId="{B56DFF06-BD4B-E29F-3BE0-18B8E59F410C}"/>
          </ac:spMkLst>
        </pc:spChg>
        <pc:spChg chg="add mod">
          <ac:chgData name="Vincent Straub" userId="cc81dce8-242d-424d-a3c5-7390e8e80d05" providerId="ADAL" clId="{8B9A64A8-FB1A-384C-8110-FF823A960090}" dt="2023-09-27T19:05:24.976" v="6972" actId="1037"/>
          <ac:spMkLst>
            <pc:docMk/>
            <pc:sldMk cId="109857222" sldId="256"/>
            <ac:spMk id="1076" creationId="{1168C3AF-D097-A43B-BFDC-9315AB78ADC3}"/>
          </ac:spMkLst>
        </pc:spChg>
        <pc:spChg chg="add del mod">
          <ac:chgData name="Vincent Straub" userId="cc81dce8-242d-424d-a3c5-7390e8e80d05" providerId="ADAL" clId="{8B9A64A8-FB1A-384C-8110-FF823A960090}" dt="2023-09-27T16:52:36.032" v="6049" actId="478"/>
          <ac:spMkLst>
            <pc:docMk/>
            <pc:sldMk cId="109857222" sldId="256"/>
            <ac:spMk id="1077" creationId="{B11F243F-BDCA-8272-A6D6-E759428C2670}"/>
          </ac:spMkLst>
        </pc:spChg>
        <pc:spChg chg="add mod">
          <ac:chgData name="Vincent Straub" userId="cc81dce8-242d-424d-a3c5-7390e8e80d05" providerId="ADAL" clId="{8B9A64A8-FB1A-384C-8110-FF823A960090}" dt="2023-09-27T19:05:24.976" v="6972" actId="1037"/>
          <ac:spMkLst>
            <pc:docMk/>
            <pc:sldMk cId="109857222" sldId="256"/>
            <ac:spMk id="1078" creationId="{0AEF6379-D62C-046E-CE1B-DC28BDFE7BAB}"/>
          </ac:spMkLst>
        </pc:spChg>
        <pc:spChg chg="add del mod">
          <ac:chgData name="Vincent Straub" userId="cc81dce8-242d-424d-a3c5-7390e8e80d05" providerId="ADAL" clId="{8B9A64A8-FB1A-384C-8110-FF823A960090}" dt="2023-09-26T21:09:49.825" v="3189" actId="478"/>
          <ac:spMkLst>
            <pc:docMk/>
            <pc:sldMk cId="109857222" sldId="256"/>
            <ac:spMk id="1079" creationId="{C58B414A-1A6A-5385-D22E-1C1B5174EF01}"/>
          </ac:spMkLst>
        </pc:spChg>
        <pc:spChg chg="add del mod">
          <ac:chgData name="Vincent Straub" userId="cc81dce8-242d-424d-a3c5-7390e8e80d05" providerId="ADAL" clId="{8B9A64A8-FB1A-384C-8110-FF823A960090}" dt="2023-09-28T11:46:52.919" v="8766" actId="255"/>
          <ac:spMkLst>
            <pc:docMk/>
            <pc:sldMk cId="109857222" sldId="256"/>
            <ac:spMk id="1080" creationId="{38418898-D347-3774-9E8D-2E39F3D77001}"/>
          </ac:spMkLst>
        </pc:spChg>
        <pc:spChg chg="add del mod">
          <ac:chgData name="Vincent Straub" userId="cc81dce8-242d-424d-a3c5-7390e8e80d05" providerId="ADAL" clId="{8B9A64A8-FB1A-384C-8110-FF823A960090}" dt="2023-09-27T16:57:21.916" v="6108" actId="478"/>
          <ac:spMkLst>
            <pc:docMk/>
            <pc:sldMk cId="109857222" sldId="256"/>
            <ac:spMk id="1082" creationId="{B1B21E9B-F190-FC48-F6AA-4F7741461F05}"/>
          </ac:spMkLst>
        </pc:spChg>
        <pc:spChg chg="add del mod">
          <ac:chgData name="Vincent Straub" userId="cc81dce8-242d-424d-a3c5-7390e8e80d05" providerId="ADAL" clId="{8B9A64A8-FB1A-384C-8110-FF823A960090}" dt="2023-09-27T16:52:48.640" v="6051"/>
          <ac:spMkLst>
            <pc:docMk/>
            <pc:sldMk cId="109857222" sldId="256"/>
            <ac:spMk id="1086" creationId="{B6DB6159-B98D-77FA-B904-BE0CFBC0F367}"/>
          </ac:spMkLst>
        </pc:spChg>
        <pc:spChg chg="add mod">
          <ac:chgData name="Vincent Straub" userId="cc81dce8-242d-424d-a3c5-7390e8e80d05" providerId="ADAL" clId="{8B9A64A8-FB1A-384C-8110-FF823A960090}" dt="2023-09-27T19:05:24.976" v="6972" actId="1037"/>
          <ac:spMkLst>
            <pc:docMk/>
            <pc:sldMk cId="109857222" sldId="256"/>
            <ac:spMk id="1087" creationId="{CCB6581A-CF67-DF51-A530-7EF4B37ED9DE}"/>
          </ac:spMkLst>
        </pc:spChg>
        <pc:spChg chg="add mod">
          <ac:chgData name="Vincent Straub" userId="cc81dce8-242d-424d-a3c5-7390e8e80d05" providerId="ADAL" clId="{8B9A64A8-FB1A-384C-8110-FF823A960090}" dt="2023-09-27T19:05:24.976" v="6972" actId="1037"/>
          <ac:spMkLst>
            <pc:docMk/>
            <pc:sldMk cId="109857222" sldId="256"/>
            <ac:spMk id="1088" creationId="{350F63EC-FFEA-A174-C33A-C6368580D7E8}"/>
          </ac:spMkLst>
        </pc:spChg>
        <pc:spChg chg="add mod">
          <ac:chgData name="Vincent Straub" userId="cc81dce8-242d-424d-a3c5-7390e8e80d05" providerId="ADAL" clId="{8B9A64A8-FB1A-384C-8110-FF823A960090}" dt="2023-09-27T19:05:24.976" v="6972" actId="1037"/>
          <ac:spMkLst>
            <pc:docMk/>
            <pc:sldMk cId="109857222" sldId="256"/>
            <ac:spMk id="1089" creationId="{DC3A7915-FEFB-72C5-DAAE-51F68A0E6C9A}"/>
          </ac:spMkLst>
        </pc:spChg>
        <pc:spChg chg="add mod">
          <ac:chgData name="Vincent Straub" userId="cc81dce8-242d-424d-a3c5-7390e8e80d05" providerId="ADAL" clId="{8B9A64A8-FB1A-384C-8110-FF823A960090}" dt="2023-09-27T19:05:24.976" v="6972" actId="1037"/>
          <ac:spMkLst>
            <pc:docMk/>
            <pc:sldMk cId="109857222" sldId="256"/>
            <ac:spMk id="1091" creationId="{69C064F2-5D0A-55CC-5141-A0355869F84D}"/>
          </ac:spMkLst>
        </pc:spChg>
        <pc:spChg chg="add del mod">
          <ac:chgData name="Vincent Straub" userId="cc81dce8-242d-424d-a3c5-7390e8e80d05" providerId="ADAL" clId="{8B9A64A8-FB1A-384C-8110-FF823A960090}" dt="2023-09-26T21:26:23.944" v="3389" actId="478"/>
          <ac:spMkLst>
            <pc:docMk/>
            <pc:sldMk cId="109857222" sldId="256"/>
            <ac:spMk id="1094" creationId="{6AC06B68-B3A7-418F-3601-6E382C1652C3}"/>
          </ac:spMkLst>
        </pc:spChg>
        <pc:spChg chg="add del">
          <ac:chgData name="Vincent Straub" userId="cc81dce8-242d-424d-a3c5-7390e8e80d05" providerId="ADAL" clId="{8B9A64A8-FB1A-384C-8110-FF823A960090}" dt="2023-09-26T21:29:53.837" v="3459" actId="478"/>
          <ac:spMkLst>
            <pc:docMk/>
            <pc:sldMk cId="109857222" sldId="256"/>
            <ac:spMk id="1097" creationId="{4AE2D198-E5EF-CA0B-294E-12B5F26D9C20}"/>
          </ac:spMkLst>
        </pc:spChg>
        <pc:spChg chg="add del mod">
          <ac:chgData name="Vincent Straub" userId="cc81dce8-242d-424d-a3c5-7390e8e80d05" providerId="ADAL" clId="{8B9A64A8-FB1A-384C-8110-FF823A960090}" dt="2023-09-26T21:29:42.796" v="3458" actId="478"/>
          <ac:spMkLst>
            <pc:docMk/>
            <pc:sldMk cId="109857222" sldId="256"/>
            <ac:spMk id="1099" creationId="{1480D332-8C6D-403D-F182-CBDD5284EB12}"/>
          </ac:spMkLst>
        </pc:spChg>
        <pc:spChg chg="add del mod">
          <ac:chgData name="Vincent Straub" userId="cc81dce8-242d-424d-a3c5-7390e8e80d05" providerId="ADAL" clId="{8B9A64A8-FB1A-384C-8110-FF823A960090}" dt="2023-09-27T17:06:10.017" v="6272" actId="478"/>
          <ac:spMkLst>
            <pc:docMk/>
            <pc:sldMk cId="109857222" sldId="256"/>
            <ac:spMk id="1103" creationId="{2A62B0B4-E5E1-A8F1-3D4F-E460F6533095}"/>
          </ac:spMkLst>
        </pc:spChg>
        <pc:spChg chg="add mod">
          <ac:chgData name="Vincent Straub" userId="cc81dce8-242d-424d-a3c5-7390e8e80d05" providerId="ADAL" clId="{8B9A64A8-FB1A-384C-8110-FF823A960090}" dt="2023-09-27T19:05:24.976" v="6972" actId="1037"/>
          <ac:spMkLst>
            <pc:docMk/>
            <pc:sldMk cId="109857222" sldId="256"/>
            <ac:spMk id="1104" creationId="{9D29AD28-7439-0D2F-2CBD-04EEA0C8123B}"/>
          </ac:spMkLst>
        </pc:spChg>
        <pc:spChg chg="add mod">
          <ac:chgData name="Vincent Straub" userId="cc81dce8-242d-424d-a3c5-7390e8e80d05" providerId="ADAL" clId="{8B9A64A8-FB1A-384C-8110-FF823A960090}" dt="2023-09-27T19:05:24.976" v="6972" actId="1037"/>
          <ac:spMkLst>
            <pc:docMk/>
            <pc:sldMk cId="109857222" sldId="256"/>
            <ac:spMk id="1105" creationId="{C82805D2-FAE1-32A6-A1D6-33943E32DF9E}"/>
          </ac:spMkLst>
        </pc:spChg>
        <pc:spChg chg="add mod">
          <ac:chgData name="Vincent Straub" userId="cc81dce8-242d-424d-a3c5-7390e8e80d05" providerId="ADAL" clId="{8B9A64A8-FB1A-384C-8110-FF823A960090}" dt="2023-09-27T19:05:24.976" v="6972" actId="1037"/>
          <ac:spMkLst>
            <pc:docMk/>
            <pc:sldMk cId="109857222" sldId="256"/>
            <ac:spMk id="1106" creationId="{EBFF2A9B-981A-AAD4-0B0F-35199982AC87}"/>
          </ac:spMkLst>
        </pc:spChg>
        <pc:spChg chg="add mod">
          <ac:chgData name="Vincent Straub" userId="cc81dce8-242d-424d-a3c5-7390e8e80d05" providerId="ADAL" clId="{8B9A64A8-FB1A-384C-8110-FF823A960090}" dt="2023-09-27T19:05:24.976" v="6972" actId="1037"/>
          <ac:spMkLst>
            <pc:docMk/>
            <pc:sldMk cId="109857222" sldId="256"/>
            <ac:spMk id="1107" creationId="{193D2D24-11C1-4BCC-79C3-8985CAD8FB42}"/>
          </ac:spMkLst>
        </pc:spChg>
        <pc:spChg chg="add mod">
          <ac:chgData name="Vincent Straub" userId="cc81dce8-242d-424d-a3c5-7390e8e80d05" providerId="ADAL" clId="{8B9A64A8-FB1A-384C-8110-FF823A960090}" dt="2023-09-27T19:08:23.927" v="6994" actId="20577"/>
          <ac:spMkLst>
            <pc:docMk/>
            <pc:sldMk cId="109857222" sldId="256"/>
            <ac:spMk id="1108" creationId="{309CD798-47B0-D5BD-A83C-B41B18022AFE}"/>
          </ac:spMkLst>
        </pc:spChg>
        <pc:spChg chg="add del mod">
          <ac:chgData name="Vincent Straub" userId="cc81dce8-242d-424d-a3c5-7390e8e80d05" providerId="ADAL" clId="{8B9A64A8-FB1A-384C-8110-FF823A960090}" dt="2023-09-27T17:11:27.033" v="6516" actId="478"/>
          <ac:spMkLst>
            <pc:docMk/>
            <pc:sldMk cId="109857222" sldId="256"/>
            <ac:spMk id="1109" creationId="{F304845F-1F6A-C733-E352-1CF4879D8C45}"/>
          </ac:spMkLst>
        </pc:spChg>
        <pc:spChg chg="add mod">
          <ac:chgData name="Vincent Straub" userId="cc81dce8-242d-424d-a3c5-7390e8e80d05" providerId="ADAL" clId="{8B9A64A8-FB1A-384C-8110-FF823A960090}" dt="2023-09-27T19:08:25.958" v="6998" actId="20577"/>
          <ac:spMkLst>
            <pc:docMk/>
            <pc:sldMk cId="109857222" sldId="256"/>
            <ac:spMk id="1110" creationId="{958F38B7-7A0D-7EFF-E69E-50EE2B88998E}"/>
          </ac:spMkLst>
        </pc:spChg>
        <pc:spChg chg="add mod">
          <ac:chgData name="Vincent Straub" userId="cc81dce8-242d-424d-a3c5-7390e8e80d05" providerId="ADAL" clId="{8B9A64A8-FB1A-384C-8110-FF823A960090}" dt="2023-09-27T19:08:27.210" v="7000" actId="20577"/>
          <ac:spMkLst>
            <pc:docMk/>
            <pc:sldMk cId="109857222" sldId="256"/>
            <ac:spMk id="1111" creationId="{B4F0AB36-5142-3672-D334-8D438E55289D}"/>
          </ac:spMkLst>
        </pc:spChg>
        <pc:spChg chg="add mod">
          <ac:chgData name="Vincent Straub" userId="cc81dce8-242d-424d-a3c5-7390e8e80d05" providerId="ADAL" clId="{8B9A64A8-FB1A-384C-8110-FF823A960090}" dt="2023-09-27T19:08:29.053" v="7002" actId="20577"/>
          <ac:spMkLst>
            <pc:docMk/>
            <pc:sldMk cId="109857222" sldId="256"/>
            <ac:spMk id="1112" creationId="{B5149426-EB7F-8415-BBBA-97DE9C5B6522}"/>
          </ac:spMkLst>
        </pc:spChg>
        <pc:spChg chg="add mod">
          <ac:chgData name="Vincent Straub" userId="cc81dce8-242d-424d-a3c5-7390e8e80d05" providerId="ADAL" clId="{8B9A64A8-FB1A-384C-8110-FF823A960090}" dt="2023-09-27T19:09:14.823" v="7008" actId="20577"/>
          <ac:spMkLst>
            <pc:docMk/>
            <pc:sldMk cId="109857222" sldId="256"/>
            <ac:spMk id="1113" creationId="{63F4D0B0-4B05-61E3-EED2-034161DBB12F}"/>
          </ac:spMkLst>
        </pc:spChg>
        <pc:spChg chg="add mod">
          <ac:chgData name="Vincent Straub" userId="cc81dce8-242d-424d-a3c5-7390e8e80d05" providerId="ADAL" clId="{8B9A64A8-FB1A-384C-8110-FF823A960090}" dt="2023-09-27T19:09:16.342" v="7010" actId="20577"/>
          <ac:spMkLst>
            <pc:docMk/>
            <pc:sldMk cId="109857222" sldId="256"/>
            <ac:spMk id="1114" creationId="{1FEDC399-AC46-058B-35DC-C3C4982E4A68}"/>
          </ac:spMkLst>
        </pc:spChg>
        <pc:spChg chg="add mod">
          <ac:chgData name="Vincent Straub" userId="cc81dce8-242d-424d-a3c5-7390e8e80d05" providerId="ADAL" clId="{8B9A64A8-FB1A-384C-8110-FF823A960090}" dt="2023-09-27T20:33:26.110" v="8200" actId="1037"/>
          <ac:spMkLst>
            <pc:docMk/>
            <pc:sldMk cId="109857222" sldId="256"/>
            <ac:spMk id="1115" creationId="{33743A0C-A613-CF3E-CA37-79856E5A6576}"/>
          </ac:spMkLst>
        </pc:spChg>
        <pc:spChg chg="add mod">
          <ac:chgData name="Vincent Straub" userId="cc81dce8-242d-424d-a3c5-7390e8e80d05" providerId="ADAL" clId="{8B9A64A8-FB1A-384C-8110-FF823A960090}" dt="2023-09-28T11:48:59.780" v="8818" actId="1076"/>
          <ac:spMkLst>
            <pc:docMk/>
            <pc:sldMk cId="109857222" sldId="256"/>
            <ac:spMk id="1142" creationId="{95A2047D-58A0-B55B-711E-50B2F5AA09D2}"/>
          </ac:spMkLst>
        </pc:spChg>
        <pc:spChg chg="add mod">
          <ac:chgData name="Vincent Straub" userId="cc81dce8-242d-424d-a3c5-7390e8e80d05" providerId="ADAL" clId="{8B9A64A8-FB1A-384C-8110-FF823A960090}" dt="2023-09-28T14:33:09.837" v="9062" actId="1036"/>
          <ac:spMkLst>
            <pc:docMk/>
            <pc:sldMk cId="109857222" sldId="256"/>
            <ac:spMk id="1143" creationId="{818AD933-EEB2-6A58-0566-AD280C8A0B46}"/>
          </ac:spMkLst>
        </pc:spChg>
        <pc:spChg chg="add mod">
          <ac:chgData name="Vincent Straub" userId="cc81dce8-242d-424d-a3c5-7390e8e80d05" providerId="ADAL" clId="{8B9A64A8-FB1A-384C-8110-FF823A960090}" dt="2023-09-28T14:33:09.837" v="9062" actId="1036"/>
          <ac:spMkLst>
            <pc:docMk/>
            <pc:sldMk cId="109857222" sldId="256"/>
            <ac:spMk id="1144" creationId="{9E25B365-4555-7B79-8D9C-1654C3073F06}"/>
          </ac:spMkLst>
        </pc:spChg>
        <pc:spChg chg="add mod">
          <ac:chgData name="Vincent Straub" userId="cc81dce8-242d-424d-a3c5-7390e8e80d05" providerId="ADAL" clId="{8B9A64A8-FB1A-384C-8110-FF823A960090}" dt="2023-09-28T11:49:37.268" v="8830" actId="20577"/>
          <ac:spMkLst>
            <pc:docMk/>
            <pc:sldMk cId="109857222" sldId="256"/>
            <ac:spMk id="1145" creationId="{88C0C567-C963-7A7D-B22A-625252924AAB}"/>
          </ac:spMkLst>
        </pc:spChg>
        <pc:spChg chg="add mod">
          <ac:chgData name="Vincent Straub" userId="cc81dce8-242d-424d-a3c5-7390e8e80d05" providerId="ADAL" clId="{8B9A64A8-FB1A-384C-8110-FF823A960090}" dt="2023-09-28T14:33:09.837" v="9062" actId="1036"/>
          <ac:spMkLst>
            <pc:docMk/>
            <pc:sldMk cId="109857222" sldId="256"/>
            <ac:spMk id="1146" creationId="{BED7954E-6F49-3139-CD68-82D859AD8289}"/>
          </ac:spMkLst>
        </pc:spChg>
        <pc:spChg chg="add del mod">
          <ac:chgData name="Vincent Straub" userId="cc81dce8-242d-424d-a3c5-7390e8e80d05" providerId="ADAL" clId="{8B9A64A8-FB1A-384C-8110-FF823A960090}" dt="2023-09-27T19:54:52.904" v="7408"/>
          <ac:spMkLst>
            <pc:docMk/>
            <pc:sldMk cId="109857222" sldId="256"/>
            <ac:spMk id="1147" creationId="{4290E5CA-A2EB-55CE-1F34-1C4A0F3EF6CD}"/>
          </ac:spMkLst>
        </pc:spChg>
        <pc:spChg chg="add del mod">
          <ac:chgData name="Vincent Straub" userId="cc81dce8-242d-424d-a3c5-7390e8e80d05" providerId="ADAL" clId="{8B9A64A8-FB1A-384C-8110-FF823A960090}" dt="2023-09-27T20:02:35.534" v="7472"/>
          <ac:spMkLst>
            <pc:docMk/>
            <pc:sldMk cId="109857222" sldId="256"/>
            <ac:spMk id="1149" creationId="{1B99ADC6-1BF4-DFBE-7DCB-CEA75CAD444E}"/>
          </ac:spMkLst>
        </pc:spChg>
        <pc:spChg chg="add del mod">
          <ac:chgData name="Vincent Straub" userId="cc81dce8-242d-424d-a3c5-7390e8e80d05" providerId="ADAL" clId="{8B9A64A8-FB1A-384C-8110-FF823A960090}" dt="2023-09-27T20:04:27.007" v="7546" actId="478"/>
          <ac:spMkLst>
            <pc:docMk/>
            <pc:sldMk cId="109857222" sldId="256"/>
            <ac:spMk id="1150" creationId="{A33BAE6B-94DE-BE0F-79EF-115CCF9FC3F0}"/>
          </ac:spMkLst>
        </pc:spChg>
        <pc:spChg chg="add mod">
          <ac:chgData name="Vincent Straub" userId="cc81dce8-242d-424d-a3c5-7390e8e80d05" providerId="ADAL" clId="{8B9A64A8-FB1A-384C-8110-FF823A960090}" dt="2023-09-28T14:33:09.837" v="9062" actId="1036"/>
          <ac:spMkLst>
            <pc:docMk/>
            <pc:sldMk cId="109857222" sldId="256"/>
            <ac:spMk id="1151" creationId="{E0691B6A-1800-34F7-3AA7-879AAA7CC183}"/>
          </ac:spMkLst>
        </pc:spChg>
        <pc:spChg chg="add mod">
          <ac:chgData name="Vincent Straub" userId="cc81dce8-242d-424d-a3c5-7390e8e80d05" providerId="ADAL" clId="{8B9A64A8-FB1A-384C-8110-FF823A960090}" dt="2023-09-28T11:49:35.250" v="8823" actId="20577"/>
          <ac:spMkLst>
            <pc:docMk/>
            <pc:sldMk cId="109857222" sldId="256"/>
            <ac:spMk id="1152" creationId="{AB74563F-656C-5DFE-60B5-5DA220B540D4}"/>
          </ac:spMkLst>
        </pc:spChg>
        <pc:spChg chg="add mod">
          <ac:chgData name="Vincent Straub" userId="cc81dce8-242d-424d-a3c5-7390e8e80d05" providerId="ADAL" clId="{8B9A64A8-FB1A-384C-8110-FF823A960090}" dt="2023-09-28T10:58:46.128" v="8430" actId="1035"/>
          <ac:spMkLst>
            <pc:docMk/>
            <pc:sldMk cId="109857222" sldId="256"/>
            <ac:spMk id="1153" creationId="{2D597703-ACC6-EEDB-7C9B-D03CF2CA8CEE}"/>
          </ac:spMkLst>
        </pc:spChg>
        <pc:spChg chg="add del mod">
          <ac:chgData name="Vincent Straub" userId="cc81dce8-242d-424d-a3c5-7390e8e80d05" providerId="ADAL" clId="{8B9A64A8-FB1A-384C-8110-FF823A960090}" dt="2023-09-27T20:13:22.744" v="7907" actId="478"/>
          <ac:spMkLst>
            <pc:docMk/>
            <pc:sldMk cId="109857222" sldId="256"/>
            <ac:spMk id="1154" creationId="{E4D80A5E-1F93-549E-6C2F-19913AAFFF40}"/>
          </ac:spMkLst>
        </pc:spChg>
        <pc:spChg chg="add mod">
          <ac:chgData name="Vincent Straub" userId="cc81dce8-242d-424d-a3c5-7390e8e80d05" providerId="ADAL" clId="{8B9A64A8-FB1A-384C-8110-FF823A960090}" dt="2023-09-28T10:58:43.632" v="8429" actId="1035"/>
          <ac:spMkLst>
            <pc:docMk/>
            <pc:sldMk cId="109857222" sldId="256"/>
            <ac:spMk id="1155" creationId="{AFBA9EA4-714E-9FEC-5084-2321A66EA8A1}"/>
          </ac:spMkLst>
        </pc:spChg>
        <pc:spChg chg="add del">
          <ac:chgData name="Vincent Straub" userId="cc81dce8-242d-424d-a3c5-7390e8e80d05" providerId="ADAL" clId="{8B9A64A8-FB1A-384C-8110-FF823A960090}" dt="2023-09-27T20:14:05.783" v="7925" actId="11529"/>
          <ac:spMkLst>
            <pc:docMk/>
            <pc:sldMk cId="109857222" sldId="256"/>
            <ac:spMk id="1156" creationId="{4778852E-CF9A-D81A-01A9-1F0939079B51}"/>
          </ac:spMkLst>
        </pc:spChg>
        <pc:spChg chg="add del">
          <ac:chgData name="Vincent Straub" userId="cc81dce8-242d-424d-a3c5-7390e8e80d05" providerId="ADAL" clId="{8B9A64A8-FB1A-384C-8110-FF823A960090}" dt="2023-09-27T20:14:25.144" v="7927" actId="478"/>
          <ac:spMkLst>
            <pc:docMk/>
            <pc:sldMk cId="109857222" sldId="256"/>
            <ac:spMk id="1157" creationId="{CEA6A9C5-193A-1C39-4B47-C4DB2C69A477}"/>
          </ac:spMkLst>
        </pc:spChg>
        <pc:spChg chg="add del">
          <ac:chgData name="Vincent Straub" userId="cc81dce8-242d-424d-a3c5-7390e8e80d05" providerId="ADAL" clId="{8B9A64A8-FB1A-384C-8110-FF823A960090}" dt="2023-09-27T20:14:44.451" v="7929" actId="478"/>
          <ac:spMkLst>
            <pc:docMk/>
            <pc:sldMk cId="109857222" sldId="256"/>
            <ac:spMk id="1158" creationId="{F4616276-D1BA-DDD0-746A-2EEBF9F8FAB7}"/>
          </ac:spMkLst>
        </pc:spChg>
        <pc:spChg chg="add del mod">
          <ac:chgData name="Vincent Straub" userId="cc81dce8-242d-424d-a3c5-7390e8e80d05" providerId="ADAL" clId="{8B9A64A8-FB1A-384C-8110-FF823A960090}" dt="2023-09-27T20:15:31.884" v="7936" actId="478"/>
          <ac:spMkLst>
            <pc:docMk/>
            <pc:sldMk cId="109857222" sldId="256"/>
            <ac:spMk id="1161" creationId="{7D1D61E9-ED56-740B-6D07-20C58CD6F407}"/>
          </ac:spMkLst>
        </pc:spChg>
        <pc:spChg chg="add del">
          <ac:chgData name="Vincent Straub" userId="cc81dce8-242d-424d-a3c5-7390e8e80d05" providerId="ADAL" clId="{8B9A64A8-FB1A-384C-8110-FF823A960090}" dt="2023-09-27T20:15:57.141" v="7938" actId="11529"/>
          <ac:spMkLst>
            <pc:docMk/>
            <pc:sldMk cId="109857222" sldId="256"/>
            <ac:spMk id="1162" creationId="{86835812-538C-A698-06C9-BE6FD582D58E}"/>
          </ac:spMkLst>
        </pc:spChg>
        <pc:spChg chg="add del">
          <ac:chgData name="Vincent Straub" userId="cc81dce8-242d-424d-a3c5-7390e8e80d05" providerId="ADAL" clId="{8B9A64A8-FB1A-384C-8110-FF823A960090}" dt="2023-09-27T20:16:11.422" v="7940" actId="11529"/>
          <ac:spMkLst>
            <pc:docMk/>
            <pc:sldMk cId="109857222" sldId="256"/>
            <ac:spMk id="1163" creationId="{BA8CCBA4-DC9F-B6E3-49CE-99B15FDA5BB6}"/>
          </ac:spMkLst>
        </pc:spChg>
        <pc:spChg chg="add del">
          <ac:chgData name="Vincent Straub" userId="cc81dce8-242d-424d-a3c5-7390e8e80d05" providerId="ADAL" clId="{8B9A64A8-FB1A-384C-8110-FF823A960090}" dt="2023-09-27T20:16:26.691" v="7942" actId="478"/>
          <ac:spMkLst>
            <pc:docMk/>
            <pc:sldMk cId="109857222" sldId="256"/>
            <ac:spMk id="1164" creationId="{46C60E16-FC90-C10A-A225-CA718CA0DFE9}"/>
          </ac:spMkLst>
        </pc:spChg>
        <pc:spChg chg="add del">
          <ac:chgData name="Vincent Straub" userId="cc81dce8-242d-424d-a3c5-7390e8e80d05" providerId="ADAL" clId="{8B9A64A8-FB1A-384C-8110-FF823A960090}" dt="2023-09-27T20:16:54.666" v="7944" actId="478"/>
          <ac:spMkLst>
            <pc:docMk/>
            <pc:sldMk cId="109857222" sldId="256"/>
            <ac:spMk id="1165" creationId="{411944D4-4BB4-4C42-EE34-D0DC12C16A76}"/>
          </ac:spMkLst>
        </pc:spChg>
        <pc:spChg chg="add mod">
          <ac:chgData name="Vincent Straub" userId="cc81dce8-242d-424d-a3c5-7390e8e80d05" providerId="ADAL" clId="{8B9A64A8-FB1A-384C-8110-FF823A960090}" dt="2023-09-28T14:33:09.837" v="9062" actId="1036"/>
          <ac:spMkLst>
            <pc:docMk/>
            <pc:sldMk cId="109857222" sldId="256"/>
            <ac:spMk id="1166" creationId="{E5C9D8C5-E9BE-43C7-0F08-41BDFFC46793}"/>
          </ac:spMkLst>
        </pc:spChg>
        <pc:spChg chg="add mod">
          <ac:chgData name="Vincent Straub" userId="cc81dce8-242d-424d-a3c5-7390e8e80d05" providerId="ADAL" clId="{8B9A64A8-FB1A-384C-8110-FF823A960090}" dt="2023-09-28T14:33:09.837" v="9062" actId="1036"/>
          <ac:spMkLst>
            <pc:docMk/>
            <pc:sldMk cId="109857222" sldId="256"/>
            <ac:spMk id="1167" creationId="{F74D888A-AD05-436A-3DE2-39E1A21A0851}"/>
          </ac:spMkLst>
        </pc:spChg>
        <pc:spChg chg="add del mod">
          <ac:chgData name="Vincent Straub" userId="cc81dce8-242d-424d-a3c5-7390e8e80d05" providerId="ADAL" clId="{8B9A64A8-FB1A-384C-8110-FF823A960090}" dt="2023-09-27T20:18:52.773" v="7965"/>
          <ac:spMkLst>
            <pc:docMk/>
            <pc:sldMk cId="109857222" sldId="256"/>
            <ac:spMk id="1168" creationId="{D8312C0C-8E02-DE77-18F5-4D36F0BCC320}"/>
          </ac:spMkLst>
        </pc:spChg>
        <pc:spChg chg="add mod">
          <ac:chgData name="Vincent Straub" userId="cc81dce8-242d-424d-a3c5-7390e8e80d05" providerId="ADAL" clId="{8B9A64A8-FB1A-384C-8110-FF823A960090}" dt="2023-09-28T14:33:09.837" v="9062" actId="1036"/>
          <ac:spMkLst>
            <pc:docMk/>
            <pc:sldMk cId="109857222" sldId="256"/>
            <ac:spMk id="1169" creationId="{080B0BBA-BF59-BB1C-5FCD-F077BB9C0F03}"/>
          </ac:spMkLst>
        </pc:spChg>
        <pc:spChg chg="add mod">
          <ac:chgData name="Vincent Straub" userId="cc81dce8-242d-424d-a3c5-7390e8e80d05" providerId="ADAL" clId="{8B9A64A8-FB1A-384C-8110-FF823A960090}" dt="2023-09-28T14:33:09.837" v="9062" actId="1036"/>
          <ac:spMkLst>
            <pc:docMk/>
            <pc:sldMk cId="109857222" sldId="256"/>
            <ac:spMk id="1170" creationId="{8C857E53-99E6-1E37-5024-A5096217EA83}"/>
          </ac:spMkLst>
        </pc:spChg>
        <pc:spChg chg="add del mod">
          <ac:chgData name="Vincent Straub" userId="cc81dce8-242d-424d-a3c5-7390e8e80d05" providerId="ADAL" clId="{8B9A64A8-FB1A-384C-8110-FF823A960090}" dt="2023-09-27T20:19:32.614" v="8008"/>
          <ac:spMkLst>
            <pc:docMk/>
            <pc:sldMk cId="109857222" sldId="256"/>
            <ac:spMk id="1171" creationId="{40E31E9F-AC55-CACB-4FF4-BDDAEF88D353}"/>
          </ac:spMkLst>
        </pc:spChg>
        <pc:spChg chg="add mod">
          <ac:chgData name="Vincent Straub" userId="cc81dce8-242d-424d-a3c5-7390e8e80d05" providerId="ADAL" clId="{8B9A64A8-FB1A-384C-8110-FF823A960090}" dt="2023-09-28T14:32:56.700" v="9040" actId="14100"/>
          <ac:spMkLst>
            <pc:docMk/>
            <pc:sldMk cId="109857222" sldId="256"/>
            <ac:spMk id="1172" creationId="{09D8DDBB-C2E0-0DA9-F07D-483AB5DB9880}"/>
          </ac:spMkLst>
        </pc:spChg>
        <pc:spChg chg="add del mod">
          <ac:chgData name="Vincent Straub" userId="cc81dce8-242d-424d-a3c5-7390e8e80d05" providerId="ADAL" clId="{8B9A64A8-FB1A-384C-8110-FF823A960090}" dt="2023-09-27T20:19:38.801" v="8011"/>
          <ac:spMkLst>
            <pc:docMk/>
            <pc:sldMk cId="109857222" sldId="256"/>
            <ac:spMk id="1173" creationId="{4A9F6B78-D8FC-CBED-B820-55C17E69C231}"/>
          </ac:spMkLst>
        </pc:spChg>
        <pc:spChg chg="add del">
          <ac:chgData name="Vincent Straub" userId="cc81dce8-242d-424d-a3c5-7390e8e80d05" providerId="ADAL" clId="{8B9A64A8-FB1A-384C-8110-FF823A960090}" dt="2023-09-27T20:21:40.762" v="8036" actId="478"/>
          <ac:spMkLst>
            <pc:docMk/>
            <pc:sldMk cId="109857222" sldId="256"/>
            <ac:spMk id="1176" creationId="{DC355BDF-0F45-0A66-D682-03E27BFEB5F4}"/>
          </ac:spMkLst>
        </pc:spChg>
        <pc:spChg chg="add del">
          <ac:chgData name="Vincent Straub" userId="cc81dce8-242d-424d-a3c5-7390e8e80d05" providerId="ADAL" clId="{8B9A64A8-FB1A-384C-8110-FF823A960090}" dt="2023-09-27T20:21:58.231" v="8038" actId="478"/>
          <ac:spMkLst>
            <pc:docMk/>
            <pc:sldMk cId="109857222" sldId="256"/>
            <ac:spMk id="1177" creationId="{6E6C0AAD-2E52-C79C-7241-943E34A5FDAA}"/>
          </ac:spMkLst>
        </pc:spChg>
        <pc:spChg chg="add del mod">
          <ac:chgData name="Vincent Straub" userId="cc81dce8-242d-424d-a3c5-7390e8e80d05" providerId="ADAL" clId="{8B9A64A8-FB1A-384C-8110-FF823A960090}" dt="2023-09-27T20:22:53.749" v="8044" actId="478"/>
          <ac:spMkLst>
            <pc:docMk/>
            <pc:sldMk cId="109857222" sldId="256"/>
            <ac:spMk id="1178" creationId="{F98EB670-EEE9-B820-3273-235E4C33DCB3}"/>
          </ac:spMkLst>
        </pc:spChg>
        <pc:spChg chg="add del">
          <ac:chgData name="Vincent Straub" userId="cc81dce8-242d-424d-a3c5-7390e8e80d05" providerId="ADAL" clId="{8B9A64A8-FB1A-384C-8110-FF823A960090}" dt="2023-09-27T20:23:07.055" v="8046" actId="478"/>
          <ac:spMkLst>
            <pc:docMk/>
            <pc:sldMk cId="109857222" sldId="256"/>
            <ac:spMk id="1179" creationId="{7512C1B4-F946-4FA5-E57F-0F1E2682D758}"/>
          </ac:spMkLst>
        </pc:spChg>
        <pc:spChg chg="add del">
          <ac:chgData name="Vincent Straub" userId="cc81dce8-242d-424d-a3c5-7390e8e80d05" providerId="ADAL" clId="{8B9A64A8-FB1A-384C-8110-FF823A960090}" dt="2023-09-27T20:23:16.546" v="8048" actId="478"/>
          <ac:spMkLst>
            <pc:docMk/>
            <pc:sldMk cId="109857222" sldId="256"/>
            <ac:spMk id="1180" creationId="{44F83251-E765-9C96-8071-82E5C71EB426}"/>
          </ac:spMkLst>
        </pc:spChg>
        <pc:spChg chg="add del">
          <ac:chgData name="Vincent Straub" userId="cc81dce8-242d-424d-a3c5-7390e8e80d05" providerId="ADAL" clId="{8B9A64A8-FB1A-384C-8110-FF823A960090}" dt="2023-09-27T20:23:40.815" v="8050" actId="478"/>
          <ac:spMkLst>
            <pc:docMk/>
            <pc:sldMk cId="109857222" sldId="256"/>
            <ac:spMk id="1181" creationId="{62E872F9-FF94-0C29-D64D-3F1742937D80}"/>
          </ac:spMkLst>
        </pc:spChg>
        <pc:spChg chg="add mod">
          <ac:chgData name="Vincent Straub" userId="cc81dce8-242d-424d-a3c5-7390e8e80d05" providerId="ADAL" clId="{8B9A64A8-FB1A-384C-8110-FF823A960090}" dt="2023-09-28T10:46:45.900" v="8392" actId="14100"/>
          <ac:spMkLst>
            <pc:docMk/>
            <pc:sldMk cId="109857222" sldId="256"/>
            <ac:spMk id="1182" creationId="{A2596CE3-7C03-0D1F-2832-44AAA73CBEDA}"/>
          </ac:spMkLst>
        </pc:spChg>
        <pc:spChg chg="add mod">
          <ac:chgData name="Vincent Straub" userId="cc81dce8-242d-424d-a3c5-7390e8e80d05" providerId="ADAL" clId="{8B9A64A8-FB1A-384C-8110-FF823A960090}" dt="2023-09-28T14:33:09.837" v="9062" actId="1036"/>
          <ac:spMkLst>
            <pc:docMk/>
            <pc:sldMk cId="109857222" sldId="256"/>
            <ac:spMk id="1183" creationId="{C7B98F83-B217-4B34-2A41-71D37EB86B09}"/>
          </ac:spMkLst>
        </pc:spChg>
        <pc:spChg chg="add mod">
          <ac:chgData name="Vincent Straub" userId="cc81dce8-242d-424d-a3c5-7390e8e80d05" providerId="ADAL" clId="{8B9A64A8-FB1A-384C-8110-FF823A960090}" dt="2023-09-28T14:33:09.837" v="9062" actId="1036"/>
          <ac:spMkLst>
            <pc:docMk/>
            <pc:sldMk cId="109857222" sldId="256"/>
            <ac:spMk id="1184" creationId="{723DB090-4E80-5F80-6254-FEDE6C7EA946}"/>
          </ac:spMkLst>
        </pc:spChg>
        <pc:spChg chg="add del mod">
          <ac:chgData name="Vincent Straub" userId="cc81dce8-242d-424d-a3c5-7390e8e80d05" providerId="ADAL" clId="{8B9A64A8-FB1A-384C-8110-FF823A960090}" dt="2023-09-27T20:25:56.001" v="8066" actId="478"/>
          <ac:spMkLst>
            <pc:docMk/>
            <pc:sldMk cId="109857222" sldId="256"/>
            <ac:spMk id="1185" creationId="{1E8AF443-18E6-6600-CE4F-E07C51474BA8}"/>
          </ac:spMkLst>
        </pc:spChg>
        <pc:spChg chg="add mod">
          <ac:chgData name="Vincent Straub" userId="cc81dce8-242d-424d-a3c5-7390e8e80d05" providerId="ADAL" clId="{8B9A64A8-FB1A-384C-8110-FF823A960090}" dt="2023-09-28T14:32:54.261" v="9039" actId="14100"/>
          <ac:spMkLst>
            <pc:docMk/>
            <pc:sldMk cId="109857222" sldId="256"/>
            <ac:spMk id="1186" creationId="{30808C02-BE31-EB1E-F86B-4B0EEA871F24}"/>
          </ac:spMkLst>
        </pc:spChg>
        <pc:spChg chg="add del">
          <ac:chgData name="Vincent Straub" userId="cc81dce8-242d-424d-a3c5-7390e8e80d05" providerId="ADAL" clId="{8B9A64A8-FB1A-384C-8110-FF823A960090}" dt="2023-09-27T20:35:41.243" v="8227" actId="478"/>
          <ac:spMkLst>
            <pc:docMk/>
            <pc:sldMk cId="109857222" sldId="256"/>
            <ac:spMk id="1195" creationId="{3C31E267-FBE2-BCC7-7BF9-C1A7843DCFA0}"/>
          </ac:spMkLst>
        </pc:spChg>
        <pc:spChg chg="add del mod">
          <ac:chgData name="Vincent Straub" userId="cc81dce8-242d-424d-a3c5-7390e8e80d05" providerId="ADAL" clId="{8B9A64A8-FB1A-384C-8110-FF823A960090}" dt="2023-09-27T20:36:15.834" v="8232" actId="478"/>
          <ac:spMkLst>
            <pc:docMk/>
            <pc:sldMk cId="109857222" sldId="256"/>
            <ac:spMk id="1196" creationId="{47EC3FCF-4E74-35C1-BB6A-BF6051646A63}"/>
          </ac:spMkLst>
        </pc:spChg>
        <pc:spChg chg="add mod">
          <ac:chgData name="Vincent Straub" userId="cc81dce8-242d-424d-a3c5-7390e8e80d05" providerId="ADAL" clId="{8B9A64A8-FB1A-384C-8110-FF823A960090}" dt="2023-09-28T10:35:45.005" v="8345" actId="207"/>
          <ac:spMkLst>
            <pc:docMk/>
            <pc:sldMk cId="109857222" sldId="256"/>
            <ac:spMk id="1197" creationId="{13894D93-68A9-18E0-6EB7-A7F7194C4A72}"/>
          </ac:spMkLst>
        </pc:spChg>
        <pc:spChg chg="add del mod">
          <ac:chgData name="Vincent Straub" userId="cc81dce8-242d-424d-a3c5-7390e8e80d05" providerId="ADAL" clId="{8B9A64A8-FB1A-384C-8110-FF823A960090}" dt="2023-09-28T10:33:31.990" v="8290" actId="478"/>
          <ac:spMkLst>
            <pc:docMk/>
            <pc:sldMk cId="109857222" sldId="256"/>
            <ac:spMk id="1198" creationId="{023A42CA-03FC-236C-5073-BF35A4DF3E02}"/>
          </ac:spMkLst>
        </pc:spChg>
        <pc:spChg chg="add del">
          <ac:chgData name="Vincent Straub" userId="cc81dce8-242d-424d-a3c5-7390e8e80d05" providerId="ADAL" clId="{8B9A64A8-FB1A-384C-8110-FF823A960090}" dt="2023-09-28T10:37:10.191" v="8347" actId="478"/>
          <ac:spMkLst>
            <pc:docMk/>
            <pc:sldMk cId="109857222" sldId="256"/>
            <ac:spMk id="1199" creationId="{0E4BFC7A-8147-DE27-D37D-831BE00FA8AC}"/>
          </ac:spMkLst>
        </pc:spChg>
        <pc:spChg chg="add del mod">
          <ac:chgData name="Vincent Straub" userId="cc81dce8-242d-424d-a3c5-7390e8e80d05" providerId="ADAL" clId="{8B9A64A8-FB1A-384C-8110-FF823A960090}" dt="2023-09-28T10:45:16.319" v="8377" actId="478"/>
          <ac:spMkLst>
            <pc:docMk/>
            <pc:sldMk cId="109857222" sldId="256"/>
            <ac:spMk id="1200" creationId="{EE95418A-E8FF-F264-95CA-65E10FBA50EC}"/>
          </ac:spMkLst>
        </pc:spChg>
        <pc:spChg chg="add del mod">
          <ac:chgData name="Vincent Straub" userId="cc81dce8-242d-424d-a3c5-7390e8e80d05" providerId="ADAL" clId="{8B9A64A8-FB1A-384C-8110-FF823A960090}" dt="2023-09-28T14:19:19.313" v="8834" actId="478"/>
          <ac:spMkLst>
            <pc:docMk/>
            <pc:sldMk cId="109857222" sldId="256"/>
            <ac:spMk id="1212" creationId="{FBD358FF-6357-3719-4542-81C7710776E2}"/>
          </ac:spMkLst>
        </pc:spChg>
        <pc:spChg chg="add del mod">
          <ac:chgData name="Vincent Straub" userId="cc81dce8-242d-424d-a3c5-7390e8e80d05" providerId="ADAL" clId="{8B9A64A8-FB1A-384C-8110-FF823A960090}" dt="2023-09-28T14:19:20.973" v="8835" actId="478"/>
          <ac:spMkLst>
            <pc:docMk/>
            <pc:sldMk cId="109857222" sldId="256"/>
            <ac:spMk id="1213" creationId="{CBBF1466-4DEA-550E-1FFC-46D2C51D21DD}"/>
          </ac:spMkLst>
        </pc:spChg>
        <pc:spChg chg="add del mod">
          <ac:chgData name="Vincent Straub" userId="cc81dce8-242d-424d-a3c5-7390e8e80d05" providerId="ADAL" clId="{8B9A64A8-FB1A-384C-8110-FF823A960090}" dt="2023-09-28T14:19:19.313" v="8834" actId="478"/>
          <ac:spMkLst>
            <pc:docMk/>
            <pc:sldMk cId="109857222" sldId="256"/>
            <ac:spMk id="1214" creationId="{289E4163-CCAE-5A84-2685-662AF4DB97AC}"/>
          </ac:spMkLst>
        </pc:spChg>
        <pc:spChg chg="add mod">
          <ac:chgData name="Vincent Straub" userId="cc81dce8-242d-424d-a3c5-7390e8e80d05" providerId="ADAL" clId="{8B9A64A8-FB1A-384C-8110-FF823A960090}" dt="2023-09-29T10:41:29.826" v="9331" actId="1038"/>
          <ac:spMkLst>
            <pc:docMk/>
            <pc:sldMk cId="109857222" sldId="256"/>
            <ac:spMk id="1222" creationId="{170EE185-68AF-D93A-BF4F-78275CEA3AE8}"/>
          </ac:spMkLst>
        </pc:spChg>
        <pc:spChg chg="add mod">
          <ac:chgData name="Vincent Straub" userId="cc81dce8-242d-424d-a3c5-7390e8e80d05" providerId="ADAL" clId="{8B9A64A8-FB1A-384C-8110-FF823A960090}" dt="2023-09-29T12:15:36.292" v="9420" actId="20577"/>
          <ac:spMkLst>
            <pc:docMk/>
            <pc:sldMk cId="109857222" sldId="256"/>
            <ac:spMk id="1223" creationId="{8AB5A407-1D8C-A9CB-A8B3-35FCD12CB04E}"/>
          </ac:spMkLst>
        </pc:spChg>
        <pc:spChg chg="add del mod">
          <ac:chgData name="Vincent Straub" userId="cc81dce8-242d-424d-a3c5-7390e8e80d05" providerId="ADAL" clId="{8B9A64A8-FB1A-384C-8110-FF823A960090}" dt="2023-09-29T10:38:31.233" v="9314" actId="478"/>
          <ac:spMkLst>
            <pc:docMk/>
            <pc:sldMk cId="109857222" sldId="256"/>
            <ac:spMk id="1224" creationId="{0B23EA79-E6A6-1D80-0BFC-623245563120}"/>
          </ac:spMkLst>
        </pc:spChg>
        <pc:spChg chg="add del mod">
          <ac:chgData name="Vincent Straub" userId="cc81dce8-242d-424d-a3c5-7390e8e80d05" providerId="ADAL" clId="{8B9A64A8-FB1A-384C-8110-FF823A960090}" dt="2023-09-29T09:29:31.110" v="9289" actId="478"/>
          <ac:spMkLst>
            <pc:docMk/>
            <pc:sldMk cId="109857222" sldId="256"/>
            <ac:spMk id="1227" creationId="{F5AECE17-2A66-31B7-7D67-ADAD112C5BA5}"/>
          </ac:spMkLst>
        </pc:spChg>
        <pc:grpChg chg="add del mod">
          <ac:chgData name="Vincent Straub" userId="cc81dce8-242d-424d-a3c5-7390e8e80d05" providerId="ADAL" clId="{8B9A64A8-FB1A-384C-8110-FF823A960090}" dt="2023-09-26T18:09:12.143" v="1434" actId="478"/>
          <ac:grpSpMkLst>
            <pc:docMk/>
            <pc:sldMk cId="109857222" sldId="256"/>
            <ac:grpSpMk id="17" creationId="{81A8D2EF-D9D1-0BC5-B134-D26B218CAE27}"/>
          </ac:grpSpMkLst>
        </pc:grpChg>
        <pc:grpChg chg="add mod">
          <ac:chgData name="Vincent Straub" userId="cc81dce8-242d-424d-a3c5-7390e8e80d05" providerId="ADAL" clId="{8B9A64A8-FB1A-384C-8110-FF823A960090}" dt="2023-09-27T19:05:24.976" v="6972" actId="1037"/>
          <ac:grpSpMkLst>
            <pc:docMk/>
            <pc:sldMk cId="109857222" sldId="256"/>
            <ac:grpSpMk id="1024" creationId="{F7058092-19AD-A42F-5C29-8BE4AA904DB0}"/>
          </ac:grpSpMkLst>
        </pc:grpChg>
        <pc:grpChg chg="add mod">
          <ac:chgData name="Vincent Straub" userId="cc81dce8-242d-424d-a3c5-7390e8e80d05" providerId="ADAL" clId="{8B9A64A8-FB1A-384C-8110-FF823A960090}" dt="2023-09-27T16:10:04.936" v="4555" actId="164"/>
          <ac:grpSpMkLst>
            <pc:docMk/>
            <pc:sldMk cId="109857222" sldId="256"/>
            <ac:grpSpMk id="1025" creationId="{B95DE0AF-16CF-D984-6FBC-E38538A2E030}"/>
          </ac:grpSpMkLst>
        </pc:grpChg>
        <pc:grpChg chg="add mod">
          <ac:chgData name="Vincent Straub" userId="cc81dce8-242d-424d-a3c5-7390e8e80d05" providerId="ADAL" clId="{8B9A64A8-FB1A-384C-8110-FF823A960090}" dt="2023-09-27T20:33:07.999" v="8190" actId="1037"/>
          <ac:grpSpMkLst>
            <pc:docMk/>
            <pc:sldMk cId="109857222" sldId="256"/>
            <ac:grpSpMk id="1116" creationId="{5B8329A7-F4F8-B774-C024-E1B4839E9BAE}"/>
          </ac:grpSpMkLst>
        </pc:grpChg>
        <pc:graphicFrameChg chg="add del mod">
          <ac:chgData name="Vincent Straub" userId="cc81dce8-242d-424d-a3c5-7390e8e80d05" providerId="ADAL" clId="{8B9A64A8-FB1A-384C-8110-FF823A960090}" dt="2023-09-26T20:34:20.356" v="2445"/>
          <ac:graphicFrameMkLst>
            <pc:docMk/>
            <pc:sldMk cId="109857222" sldId="256"/>
            <ac:graphicFrameMk id="1040" creationId="{464BF815-8D9B-0D27-4193-2C4BCD51154F}"/>
          </ac:graphicFrameMkLst>
        </pc:graphicFrameChg>
        <pc:graphicFrameChg chg="add del mod">
          <ac:chgData name="Vincent Straub" userId="cc81dce8-242d-424d-a3c5-7390e8e80d05" providerId="ADAL" clId="{8B9A64A8-FB1A-384C-8110-FF823A960090}" dt="2023-09-26T21:04:54.739" v="3075"/>
          <ac:graphicFrameMkLst>
            <pc:docMk/>
            <pc:sldMk cId="109857222" sldId="256"/>
            <ac:graphicFrameMk id="1071" creationId="{A427C176-C108-0C36-9442-05326703C58E}"/>
          </ac:graphicFrameMkLst>
        </pc:graphicFrameChg>
        <pc:graphicFrameChg chg="add del mod modGraphic">
          <ac:chgData name="Vincent Straub" userId="cc81dce8-242d-424d-a3c5-7390e8e80d05" providerId="ADAL" clId="{8B9A64A8-FB1A-384C-8110-FF823A960090}" dt="2023-09-27T16:49:29.551" v="5939" actId="478"/>
          <ac:graphicFrameMkLst>
            <pc:docMk/>
            <pc:sldMk cId="109857222" sldId="256"/>
            <ac:graphicFrameMk id="1073" creationId="{23F07D5D-5E75-D95D-6291-1B015E1C26C4}"/>
          </ac:graphicFrameMkLst>
        </pc:graphicFrameChg>
        <pc:graphicFrameChg chg="add del mod modGraphic">
          <ac:chgData name="Vincent Straub" userId="cc81dce8-242d-424d-a3c5-7390e8e80d05" providerId="ADAL" clId="{8B9A64A8-FB1A-384C-8110-FF823A960090}" dt="2023-09-27T15:33:38.558" v="3721" actId="478"/>
          <ac:graphicFrameMkLst>
            <pc:docMk/>
            <pc:sldMk cId="109857222" sldId="256"/>
            <ac:graphicFrameMk id="1095" creationId="{4D444553-4B15-2883-5E07-64850D2E95F4}"/>
          </ac:graphicFrameMkLst>
        </pc:graphicFrameChg>
        <pc:picChg chg="add del mod">
          <ac:chgData name="Vincent Straub" userId="cc81dce8-242d-424d-a3c5-7390e8e80d05" providerId="ADAL" clId="{8B9A64A8-FB1A-384C-8110-FF823A960090}" dt="2023-09-27T20:31:26.841" v="8124" actId="478"/>
          <ac:picMkLst>
            <pc:docMk/>
            <pc:sldMk cId="109857222" sldId="256"/>
            <ac:picMk id="16" creationId="{06A500ED-AD14-CC39-782F-36B2D4DCDD26}"/>
          </ac:picMkLst>
        </pc:picChg>
        <pc:picChg chg="add del mod">
          <ac:chgData name="Vincent Straub" userId="cc81dce8-242d-424d-a3c5-7390e8e80d05" providerId="ADAL" clId="{8B9A64A8-FB1A-384C-8110-FF823A960090}" dt="2023-09-26T18:27:06.982" v="1592" actId="478"/>
          <ac:picMkLst>
            <pc:docMk/>
            <pc:sldMk cId="109857222" sldId="256"/>
            <ac:picMk id="32" creationId="{D4E1574E-70AD-55CE-2D10-73EA40E2CB7E}"/>
          </ac:picMkLst>
        </pc:picChg>
        <pc:picChg chg="add del mod">
          <ac:chgData name="Vincent Straub" userId="cc81dce8-242d-424d-a3c5-7390e8e80d05" providerId="ADAL" clId="{8B9A64A8-FB1A-384C-8110-FF823A960090}" dt="2023-09-27T16:07:59.763" v="4511" actId="478"/>
          <ac:picMkLst>
            <pc:docMk/>
            <pc:sldMk cId="109857222" sldId="256"/>
            <ac:picMk id="40" creationId="{AA0A740B-34A3-1734-0F3B-018CB8C9A017}"/>
          </ac:picMkLst>
        </pc:picChg>
        <pc:picChg chg="add del mod">
          <ac:chgData name="Vincent Straub" userId="cc81dce8-242d-424d-a3c5-7390e8e80d05" providerId="ADAL" clId="{8B9A64A8-FB1A-384C-8110-FF823A960090}" dt="2023-09-26T20:02:37.043" v="2180" actId="478"/>
          <ac:picMkLst>
            <pc:docMk/>
            <pc:sldMk cId="109857222" sldId="256"/>
            <ac:picMk id="60" creationId="{B219EC95-91D5-5093-27BB-4BA3DDADA455}"/>
          </ac:picMkLst>
        </pc:picChg>
        <pc:picChg chg="add del mod">
          <ac:chgData name="Vincent Straub" userId="cc81dce8-242d-424d-a3c5-7390e8e80d05" providerId="ADAL" clId="{8B9A64A8-FB1A-384C-8110-FF823A960090}" dt="2023-09-26T20:04:01.430" v="2193" actId="478"/>
          <ac:picMkLst>
            <pc:docMk/>
            <pc:sldMk cId="109857222" sldId="256"/>
            <ac:picMk id="62" creationId="{59C6DBCB-009E-6A85-BB40-AE782D3593BA}"/>
          </ac:picMkLst>
        </pc:picChg>
        <pc:picChg chg="add del mod">
          <ac:chgData name="Vincent Straub" userId="cc81dce8-242d-424d-a3c5-7390e8e80d05" providerId="ADAL" clId="{8B9A64A8-FB1A-384C-8110-FF823A960090}" dt="2023-09-26T20:28:31.542" v="2327" actId="478"/>
          <ac:picMkLst>
            <pc:docMk/>
            <pc:sldMk cId="109857222" sldId="256"/>
            <ac:picMk id="1024" creationId="{14BB1C83-6539-EABA-8D7E-D40B152DD79A}"/>
          </ac:picMkLst>
        </pc:picChg>
        <pc:picChg chg="add del mod">
          <ac:chgData name="Vincent Straub" userId="cc81dce8-242d-424d-a3c5-7390e8e80d05" providerId="ADAL" clId="{8B9A64A8-FB1A-384C-8110-FF823A960090}" dt="2023-09-26T21:17:57.669" v="3294" actId="478"/>
          <ac:picMkLst>
            <pc:docMk/>
            <pc:sldMk cId="109857222" sldId="256"/>
            <ac:picMk id="1026" creationId="{D9E83E54-A9DA-414F-D47F-C6F059B13EDF}"/>
          </ac:picMkLst>
        </pc:picChg>
        <pc:picChg chg="add del mod">
          <ac:chgData name="Vincent Straub" userId="cc81dce8-242d-424d-a3c5-7390e8e80d05" providerId="ADAL" clId="{8B9A64A8-FB1A-384C-8110-FF823A960090}" dt="2023-09-26T20:28:51.241" v="2333" actId="478"/>
          <ac:picMkLst>
            <pc:docMk/>
            <pc:sldMk cId="109857222" sldId="256"/>
            <ac:picMk id="1029" creationId="{2E4CE022-6E4C-89C7-F8BC-35992C0ABB08}"/>
          </ac:picMkLst>
        </pc:picChg>
        <pc:picChg chg="add del mod">
          <ac:chgData name="Vincent Straub" userId="cc81dce8-242d-424d-a3c5-7390e8e80d05" providerId="ADAL" clId="{8B9A64A8-FB1A-384C-8110-FF823A960090}" dt="2023-09-26T20:30:22.089" v="2373" actId="478"/>
          <ac:picMkLst>
            <pc:docMk/>
            <pc:sldMk cId="109857222" sldId="256"/>
            <ac:picMk id="1031" creationId="{2F5921E4-928A-863C-2573-E7D9A1CFB144}"/>
          </ac:picMkLst>
        </pc:picChg>
        <pc:picChg chg="add del mod">
          <ac:chgData name="Vincent Straub" userId="cc81dce8-242d-424d-a3c5-7390e8e80d05" providerId="ADAL" clId="{8B9A64A8-FB1A-384C-8110-FF823A960090}" dt="2023-09-26T20:30:11.185" v="2364" actId="478"/>
          <ac:picMkLst>
            <pc:docMk/>
            <pc:sldMk cId="109857222" sldId="256"/>
            <ac:picMk id="1032" creationId="{22130EC5-734A-A91B-2DAB-964080930B05}"/>
          </ac:picMkLst>
        </pc:picChg>
        <pc:picChg chg="add del mod">
          <ac:chgData name="Vincent Straub" userId="cc81dce8-242d-424d-a3c5-7390e8e80d05" providerId="ADAL" clId="{8B9A64A8-FB1A-384C-8110-FF823A960090}" dt="2023-09-26T20:30:22.089" v="2373" actId="478"/>
          <ac:picMkLst>
            <pc:docMk/>
            <pc:sldMk cId="109857222" sldId="256"/>
            <ac:picMk id="1033" creationId="{424F92EE-6EF6-E141-7D30-BBD3EEC57038}"/>
          </ac:picMkLst>
        </pc:picChg>
        <pc:picChg chg="add mod">
          <ac:chgData name="Vincent Straub" userId="cc81dce8-242d-424d-a3c5-7390e8e80d05" providerId="ADAL" clId="{8B9A64A8-FB1A-384C-8110-FF823A960090}" dt="2023-09-27T19:05:24.976" v="6972" actId="1037"/>
          <ac:picMkLst>
            <pc:docMk/>
            <pc:sldMk cId="109857222" sldId="256"/>
            <ac:picMk id="1035" creationId="{0A1DB69F-559A-B358-B260-556E54F43871}"/>
          </ac:picMkLst>
        </pc:picChg>
        <pc:picChg chg="add mod">
          <ac:chgData name="Vincent Straub" userId="cc81dce8-242d-424d-a3c5-7390e8e80d05" providerId="ADAL" clId="{8B9A64A8-FB1A-384C-8110-FF823A960090}" dt="2023-09-27T19:05:24.976" v="6972" actId="1037"/>
          <ac:picMkLst>
            <pc:docMk/>
            <pc:sldMk cId="109857222" sldId="256"/>
            <ac:picMk id="1036" creationId="{7D753100-B34B-8450-821D-9A52F8016331}"/>
          </ac:picMkLst>
        </pc:picChg>
        <pc:picChg chg="add del mod">
          <ac:chgData name="Vincent Straub" userId="cc81dce8-242d-424d-a3c5-7390e8e80d05" providerId="ADAL" clId="{8B9A64A8-FB1A-384C-8110-FF823A960090}" dt="2023-09-26T21:20:42.712" v="3325"/>
          <ac:picMkLst>
            <pc:docMk/>
            <pc:sldMk cId="109857222" sldId="256"/>
            <ac:picMk id="1088" creationId="{B07EDDB9-65DC-8AAA-6391-46384F70FCD2}"/>
          </ac:picMkLst>
        </pc:picChg>
        <pc:picChg chg="add del mod">
          <ac:chgData name="Vincent Straub" userId="cc81dce8-242d-424d-a3c5-7390e8e80d05" providerId="ADAL" clId="{8B9A64A8-FB1A-384C-8110-FF823A960090}" dt="2023-09-27T20:18:40.120" v="7961" actId="478"/>
          <ac:picMkLst>
            <pc:docMk/>
            <pc:sldMk cId="109857222" sldId="256"/>
            <ac:picMk id="1160" creationId="{F3505270-FD8D-C993-E16B-88E339972EC7}"/>
          </ac:picMkLst>
        </pc:picChg>
        <pc:picChg chg="add del mod">
          <ac:chgData name="Vincent Straub" userId="cc81dce8-242d-424d-a3c5-7390e8e80d05" providerId="ADAL" clId="{8B9A64A8-FB1A-384C-8110-FF823A960090}" dt="2023-09-28T10:32:36.257" v="8282" actId="478"/>
          <ac:picMkLst>
            <pc:docMk/>
            <pc:sldMk cId="109857222" sldId="256"/>
            <ac:picMk id="1194" creationId="{D9EC2F69-FF6A-78D4-1763-5FBA497FF677}"/>
          </ac:picMkLst>
        </pc:picChg>
        <pc:picChg chg="add del mod">
          <ac:chgData name="Vincent Straub" userId="cc81dce8-242d-424d-a3c5-7390e8e80d05" providerId="ADAL" clId="{8B9A64A8-FB1A-384C-8110-FF823A960090}" dt="2023-09-28T14:21:56.780" v="8843" actId="478"/>
          <ac:picMkLst>
            <pc:docMk/>
            <pc:sldMk cId="109857222" sldId="256"/>
            <ac:picMk id="1216" creationId="{C6B52CC7-4B2B-82CE-0DF8-66E754FD5D5D}"/>
          </ac:picMkLst>
        </pc:picChg>
        <pc:picChg chg="add del mod">
          <ac:chgData name="Vincent Straub" userId="cc81dce8-242d-424d-a3c5-7390e8e80d05" providerId="ADAL" clId="{8B9A64A8-FB1A-384C-8110-FF823A960090}" dt="2023-09-28T14:26:20.655" v="8883" actId="478"/>
          <ac:picMkLst>
            <pc:docMk/>
            <pc:sldMk cId="109857222" sldId="256"/>
            <ac:picMk id="1217" creationId="{9E3D08B1-B20D-A143-B5F2-66D431E484A6}"/>
          </ac:picMkLst>
        </pc:picChg>
        <pc:picChg chg="add del mod">
          <ac:chgData name="Vincent Straub" userId="cc81dce8-242d-424d-a3c5-7390e8e80d05" providerId="ADAL" clId="{8B9A64A8-FB1A-384C-8110-FF823A960090}" dt="2023-09-28T14:24:17.694" v="8861" actId="478"/>
          <ac:picMkLst>
            <pc:docMk/>
            <pc:sldMk cId="109857222" sldId="256"/>
            <ac:picMk id="1218" creationId="{CD8A8539-9AC3-7DCB-0A08-E84DBBC5F63D}"/>
          </ac:picMkLst>
        </pc:picChg>
        <pc:picChg chg="add del mod">
          <ac:chgData name="Vincent Straub" userId="cc81dce8-242d-424d-a3c5-7390e8e80d05" providerId="ADAL" clId="{8B9A64A8-FB1A-384C-8110-FF823A960090}" dt="2023-09-28T14:25:29.854" v="8871" actId="478"/>
          <ac:picMkLst>
            <pc:docMk/>
            <pc:sldMk cId="109857222" sldId="256"/>
            <ac:picMk id="1219" creationId="{3087FAD9-B6EE-F932-799D-F6C1F3E2769D}"/>
          </ac:picMkLst>
        </pc:picChg>
        <pc:picChg chg="add del mod">
          <ac:chgData name="Vincent Straub" userId="cc81dce8-242d-424d-a3c5-7390e8e80d05" providerId="ADAL" clId="{8B9A64A8-FB1A-384C-8110-FF823A960090}" dt="2023-09-28T14:28:12.251" v="8886" actId="478"/>
          <ac:picMkLst>
            <pc:docMk/>
            <pc:sldMk cId="109857222" sldId="256"/>
            <ac:picMk id="1220" creationId="{6D3EAAB8-1198-B22F-2B5A-49C0634112C5}"/>
          </ac:picMkLst>
        </pc:picChg>
        <pc:picChg chg="add del mod">
          <ac:chgData name="Vincent Straub" userId="cc81dce8-242d-424d-a3c5-7390e8e80d05" providerId="ADAL" clId="{8B9A64A8-FB1A-384C-8110-FF823A960090}" dt="2023-09-28T20:21:23.081" v="9134" actId="478"/>
          <ac:picMkLst>
            <pc:docMk/>
            <pc:sldMk cId="109857222" sldId="256"/>
            <ac:picMk id="1221" creationId="{555C6784-1BF7-DAA6-BC86-639E0E378EF7}"/>
          </ac:picMkLst>
        </pc:picChg>
        <pc:picChg chg="add mod modCrop">
          <ac:chgData name="Vincent Straub" userId="cc81dce8-242d-424d-a3c5-7390e8e80d05" providerId="ADAL" clId="{8B9A64A8-FB1A-384C-8110-FF823A960090}" dt="2023-09-29T10:41:30.314" v="9332" actId="14100"/>
          <ac:picMkLst>
            <pc:docMk/>
            <pc:sldMk cId="109857222" sldId="256"/>
            <ac:picMk id="1226" creationId="{3ECF5070-BFBC-42D7-0BEF-8C18408EB242}"/>
          </ac:picMkLst>
        </pc:picChg>
        <pc:picChg chg="add del mod">
          <ac:chgData name="Vincent Straub" userId="cc81dce8-242d-424d-a3c5-7390e8e80d05" providerId="ADAL" clId="{8B9A64A8-FB1A-384C-8110-FF823A960090}" dt="2023-09-29T10:40:36.414" v="9316" actId="931"/>
          <ac:picMkLst>
            <pc:docMk/>
            <pc:sldMk cId="109857222" sldId="256"/>
            <ac:picMk id="1229" creationId="{95429998-91D7-4891-8FA8-1D441BE25A4F}"/>
          </ac:picMkLst>
        </pc:picChg>
        <pc:cxnChg chg="add mod">
          <ac:chgData name="Vincent Straub" userId="cc81dce8-242d-424d-a3c5-7390e8e80d05" providerId="ADAL" clId="{8B9A64A8-FB1A-384C-8110-FF823A960090}" dt="2023-09-27T19:05:24.976" v="6972" actId="1037"/>
          <ac:cxnSpMkLst>
            <pc:docMk/>
            <pc:sldMk cId="109857222" sldId="256"/>
            <ac:cxnSpMk id="17" creationId="{69F21B93-60D4-3D7B-CA3C-CED5000AA0B0}"/>
          </ac:cxnSpMkLst>
        </pc:cxnChg>
        <pc:cxnChg chg="add mod">
          <ac:chgData name="Vincent Straub" userId="cc81dce8-242d-424d-a3c5-7390e8e80d05" providerId="ADAL" clId="{8B9A64A8-FB1A-384C-8110-FF823A960090}" dt="2023-09-27T19:05:24.976" v="6972" actId="1037"/>
          <ac:cxnSpMkLst>
            <pc:docMk/>
            <pc:sldMk cId="109857222" sldId="256"/>
            <ac:cxnSpMk id="18" creationId="{64393F54-0E39-D3C7-914B-FA1852491C6F}"/>
          </ac:cxnSpMkLst>
        </pc:cxnChg>
        <pc:cxnChg chg="add mod">
          <ac:chgData name="Vincent Straub" userId="cc81dce8-242d-424d-a3c5-7390e8e80d05" providerId="ADAL" clId="{8B9A64A8-FB1A-384C-8110-FF823A960090}" dt="2023-09-27T19:05:24.976" v="6972" actId="1037"/>
          <ac:cxnSpMkLst>
            <pc:docMk/>
            <pc:sldMk cId="109857222" sldId="256"/>
            <ac:cxnSpMk id="23" creationId="{69D4FFD9-D0DB-99A3-BCD1-6179E96F1244}"/>
          </ac:cxnSpMkLst>
        </pc:cxnChg>
        <pc:cxnChg chg="add mod">
          <ac:chgData name="Vincent Straub" userId="cc81dce8-242d-424d-a3c5-7390e8e80d05" providerId="ADAL" clId="{8B9A64A8-FB1A-384C-8110-FF823A960090}" dt="2023-09-27T19:05:24.976" v="6972" actId="1037"/>
          <ac:cxnSpMkLst>
            <pc:docMk/>
            <pc:sldMk cId="109857222" sldId="256"/>
            <ac:cxnSpMk id="35" creationId="{489BA98C-2C86-62BC-AE26-1ABA91DE1052}"/>
          </ac:cxnSpMkLst>
        </pc:cxnChg>
        <pc:cxnChg chg="add mod">
          <ac:chgData name="Vincent Straub" userId="cc81dce8-242d-424d-a3c5-7390e8e80d05" providerId="ADAL" clId="{8B9A64A8-FB1A-384C-8110-FF823A960090}" dt="2023-09-27T19:05:24.976" v="6972" actId="1037"/>
          <ac:cxnSpMkLst>
            <pc:docMk/>
            <pc:sldMk cId="109857222" sldId="256"/>
            <ac:cxnSpMk id="38" creationId="{9A423733-14CD-9865-FA9F-4796AE0D7AE2}"/>
          </ac:cxnSpMkLst>
        </pc:cxnChg>
        <pc:cxnChg chg="add mod">
          <ac:chgData name="Vincent Straub" userId="cc81dce8-242d-424d-a3c5-7390e8e80d05" providerId="ADAL" clId="{8B9A64A8-FB1A-384C-8110-FF823A960090}" dt="2023-09-28T10:40:51.182" v="8348" actId="1037"/>
          <ac:cxnSpMkLst>
            <pc:docMk/>
            <pc:sldMk cId="109857222" sldId="256"/>
            <ac:cxnSpMk id="42" creationId="{80959219-6211-AF5D-913F-81863FEE04B6}"/>
          </ac:cxnSpMkLst>
        </pc:cxnChg>
        <pc:cxnChg chg="add mod">
          <ac:chgData name="Vincent Straub" userId="cc81dce8-242d-424d-a3c5-7390e8e80d05" providerId="ADAL" clId="{8B9A64A8-FB1A-384C-8110-FF823A960090}" dt="2023-09-27T19:05:24.976" v="6972" actId="1037"/>
          <ac:cxnSpMkLst>
            <pc:docMk/>
            <pc:sldMk cId="109857222" sldId="256"/>
            <ac:cxnSpMk id="43" creationId="{A9B560C8-9B69-5A3F-E800-477F43A87CC2}"/>
          </ac:cxnSpMkLst>
        </pc:cxnChg>
        <pc:cxnChg chg="add del mod">
          <ac:chgData name="Vincent Straub" userId="cc81dce8-242d-424d-a3c5-7390e8e80d05" providerId="ADAL" clId="{8B9A64A8-FB1A-384C-8110-FF823A960090}" dt="2023-09-27T16:02:47.140" v="4356" actId="11529"/>
          <ac:cxnSpMkLst>
            <pc:docMk/>
            <pc:sldMk cId="109857222" sldId="256"/>
            <ac:cxnSpMk id="53" creationId="{83EF35F4-7723-3C17-22CF-DDC58E1F3C08}"/>
          </ac:cxnSpMkLst>
        </pc:cxnChg>
        <pc:cxnChg chg="add mod">
          <ac:chgData name="Vincent Straub" userId="cc81dce8-242d-424d-a3c5-7390e8e80d05" providerId="ADAL" clId="{8B9A64A8-FB1A-384C-8110-FF823A960090}" dt="2023-09-27T16:11:12.356" v="4593" actId="1035"/>
          <ac:cxnSpMkLst>
            <pc:docMk/>
            <pc:sldMk cId="109857222" sldId="256"/>
            <ac:cxnSpMk id="55" creationId="{1EEF0847-7FAB-BEFD-3C07-AF0A64BCB4AB}"/>
          </ac:cxnSpMkLst>
        </pc:cxnChg>
        <pc:cxnChg chg="add del mod">
          <ac:chgData name="Vincent Straub" userId="cc81dce8-242d-424d-a3c5-7390e8e80d05" providerId="ADAL" clId="{8B9A64A8-FB1A-384C-8110-FF823A960090}" dt="2023-09-27T16:17:28.625" v="4922"/>
          <ac:cxnSpMkLst>
            <pc:docMk/>
            <pc:sldMk cId="109857222" sldId="256"/>
            <ac:cxnSpMk id="1028" creationId="{4E767100-F315-C310-64E2-FD6815437F9F}"/>
          </ac:cxnSpMkLst>
        </pc:cxnChg>
        <pc:cxnChg chg="add del mod">
          <ac:chgData name="Vincent Straub" userId="cc81dce8-242d-424d-a3c5-7390e8e80d05" providerId="ADAL" clId="{8B9A64A8-FB1A-384C-8110-FF823A960090}" dt="2023-09-26T20:08:32.113" v="2262" actId="478"/>
          <ac:cxnSpMkLst>
            <pc:docMk/>
            <pc:sldMk cId="109857222" sldId="256"/>
            <ac:cxnSpMk id="1028" creationId="{BE29AF71-6555-8BEA-823E-A0CD24319E55}"/>
          </ac:cxnSpMkLst>
        </pc:cxnChg>
        <pc:cxnChg chg="add mod">
          <ac:chgData name="Vincent Straub" userId="cc81dce8-242d-424d-a3c5-7390e8e80d05" providerId="ADAL" clId="{8B9A64A8-FB1A-384C-8110-FF823A960090}" dt="2023-09-27T19:05:24.976" v="6972" actId="1037"/>
          <ac:cxnSpMkLst>
            <pc:docMk/>
            <pc:sldMk cId="109857222" sldId="256"/>
            <ac:cxnSpMk id="1038" creationId="{F226ADB8-37BF-A597-36D9-BD36C935DA4B}"/>
          </ac:cxnSpMkLst>
        </pc:cxnChg>
        <pc:cxnChg chg="add del mod">
          <ac:chgData name="Vincent Straub" userId="cc81dce8-242d-424d-a3c5-7390e8e80d05" providerId="ADAL" clId="{8B9A64A8-FB1A-384C-8110-FF823A960090}" dt="2023-09-27T19:05:24.976" v="6972" actId="1037"/>
          <ac:cxnSpMkLst>
            <pc:docMk/>
            <pc:sldMk cId="109857222" sldId="256"/>
            <ac:cxnSpMk id="1047" creationId="{54FF957B-2EFA-418A-5DEB-D32D1B7887F8}"/>
          </ac:cxnSpMkLst>
        </pc:cxnChg>
        <pc:cxnChg chg="add mod">
          <ac:chgData name="Vincent Straub" userId="cc81dce8-242d-424d-a3c5-7390e8e80d05" providerId="ADAL" clId="{8B9A64A8-FB1A-384C-8110-FF823A960090}" dt="2023-09-27T19:05:24.976" v="6972" actId="1037"/>
          <ac:cxnSpMkLst>
            <pc:docMk/>
            <pc:sldMk cId="109857222" sldId="256"/>
            <ac:cxnSpMk id="1053" creationId="{351AA5CF-0592-8E60-E277-DCBC5E96BF77}"/>
          </ac:cxnSpMkLst>
        </pc:cxnChg>
        <pc:cxnChg chg="add mod">
          <ac:chgData name="Vincent Straub" userId="cc81dce8-242d-424d-a3c5-7390e8e80d05" providerId="ADAL" clId="{8B9A64A8-FB1A-384C-8110-FF823A960090}" dt="2023-09-27T19:05:24.976" v="6972" actId="1037"/>
          <ac:cxnSpMkLst>
            <pc:docMk/>
            <pc:sldMk cId="109857222" sldId="256"/>
            <ac:cxnSpMk id="1054" creationId="{FCDE530E-7BC6-1546-8D27-752C00B90458}"/>
          </ac:cxnSpMkLst>
        </pc:cxnChg>
        <pc:cxnChg chg="add mod">
          <ac:chgData name="Vincent Straub" userId="cc81dce8-242d-424d-a3c5-7390e8e80d05" providerId="ADAL" clId="{8B9A64A8-FB1A-384C-8110-FF823A960090}" dt="2023-09-27T19:05:24.976" v="6972" actId="1037"/>
          <ac:cxnSpMkLst>
            <pc:docMk/>
            <pc:sldMk cId="109857222" sldId="256"/>
            <ac:cxnSpMk id="1056" creationId="{AD9BC114-2012-6067-6AAA-951FC2461F45}"/>
          </ac:cxnSpMkLst>
        </pc:cxnChg>
        <pc:cxnChg chg="add mod">
          <ac:chgData name="Vincent Straub" userId="cc81dce8-242d-424d-a3c5-7390e8e80d05" providerId="ADAL" clId="{8B9A64A8-FB1A-384C-8110-FF823A960090}" dt="2023-09-27T19:05:24.976" v="6972" actId="1037"/>
          <ac:cxnSpMkLst>
            <pc:docMk/>
            <pc:sldMk cId="109857222" sldId="256"/>
            <ac:cxnSpMk id="1065" creationId="{D2A0F1C8-744D-F534-7BC5-BB56A9E12710}"/>
          </ac:cxnSpMkLst>
        </pc:cxnChg>
        <pc:cxnChg chg="add mod">
          <ac:chgData name="Vincent Straub" userId="cc81dce8-242d-424d-a3c5-7390e8e80d05" providerId="ADAL" clId="{8B9A64A8-FB1A-384C-8110-FF823A960090}" dt="2023-09-27T19:05:24.976" v="6972" actId="1037"/>
          <ac:cxnSpMkLst>
            <pc:docMk/>
            <pc:sldMk cId="109857222" sldId="256"/>
            <ac:cxnSpMk id="1066" creationId="{F8091659-0A3E-EDDF-F0EA-857D79356442}"/>
          </ac:cxnSpMkLst>
        </pc:cxnChg>
        <pc:cxnChg chg="add mod">
          <ac:chgData name="Vincent Straub" userId="cc81dce8-242d-424d-a3c5-7390e8e80d05" providerId="ADAL" clId="{8B9A64A8-FB1A-384C-8110-FF823A960090}" dt="2023-09-27T19:05:24.976" v="6972" actId="1037"/>
          <ac:cxnSpMkLst>
            <pc:docMk/>
            <pc:sldMk cId="109857222" sldId="256"/>
            <ac:cxnSpMk id="1068" creationId="{C219BC94-B20A-B680-5170-216365664B1C}"/>
          </ac:cxnSpMkLst>
        </pc:cxnChg>
        <pc:cxnChg chg="add del mod">
          <ac:chgData name="Vincent Straub" userId="cc81dce8-242d-424d-a3c5-7390e8e80d05" providerId="ADAL" clId="{8B9A64A8-FB1A-384C-8110-FF823A960090}" dt="2023-09-27T19:05:24.976" v="6972" actId="1037"/>
          <ac:cxnSpMkLst>
            <pc:docMk/>
            <pc:sldMk cId="109857222" sldId="256"/>
            <ac:cxnSpMk id="1079" creationId="{293593BD-4F5E-5BBE-C9A0-DA0561C4A529}"/>
          </ac:cxnSpMkLst>
        </pc:cxnChg>
        <pc:cxnChg chg="add del mod">
          <ac:chgData name="Vincent Straub" userId="cc81dce8-242d-424d-a3c5-7390e8e80d05" providerId="ADAL" clId="{8B9A64A8-FB1A-384C-8110-FF823A960090}" dt="2023-09-27T19:05:24.976" v="6972" actId="1037"/>
          <ac:cxnSpMkLst>
            <pc:docMk/>
            <pc:sldMk cId="109857222" sldId="256"/>
            <ac:cxnSpMk id="1081" creationId="{EE0B01FD-74C0-F1E7-A312-BA2C325408E5}"/>
          </ac:cxnSpMkLst>
        </pc:cxnChg>
        <pc:cxnChg chg="add del mod">
          <ac:chgData name="Vincent Straub" userId="cc81dce8-242d-424d-a3c5-7390e8e80d05" providerId="ADAL" clId="{8B9A64A8-FB1A-384C-8110-FF823A960090}" dt="2023-09-27T19:05:24.976" v="6972" actId="1037"/>
          <ac:cxnSpMkLst>
            <pc:docMk/>
            <pc:sldMk cId="109857222" sldId="256"/>
            <ac:cxnSpMk id="1085" creationId="{828DBF68-E828-7380-DE52-77D547DFE89B}"/>
          </ac:cxnSpMkLst>
        </pc:cxnChg>
        <pc:cxnChg chg="add del mod">
          <ac:chgData name="Vincent Straub" userId="cc81dce8-242d-424d-a3c5-7390e8e80d05" providerId="ADAL" clId="{8B9A64A8-FB1A-384C-8110-FF823A960090}" dt="2023-09-26T21:20:42.712" v="3325"/>
          <ac:cxnSpMkLst>
            <pc:docMk/>
            <pc:sldMk cId="109857222" sldId="256"/>
            <ac:cxnSpMk id="1089" creationId="{FE1B42FA-49BE-A31D-691E-DEB9B356510C}"/>
          </ac:cxnSpMkLst>
        </pc:cxnChg>
        <pc:cxnChg chg="add mod">
          <ac:chgData name="Vincent Straub" userId="cc81dce8-242d-424d-a3c5-7390e8e80d05" providerId="ADAL" clId="{8B9A64A8-FB1A-384C-8110-FF823A960090}" dt="2023-09-27T19:05:24.976" v="6972" actId="1037"/>
          <ac:cxnSpMkLst>
            <pc:docMk/>
            <pc:sldMk cId="109857222" sldId="256"/>
            <ac:cxnSpMk id="1090" creationId="{B90E577E-EF21-E7DF-7B7F-C3D9F3F31CC5}"/>
          </ac:cxnSpMkLst>
        </pc:cxnChg>
        <pc:cxnChg chg="add del mod">
          <ac:chgData name="Vincent Straub" userId="cc81dce8-242d-424d-a3c5-7390e8e80d05" providerId="ADAL" clId="{8B9A64A8-FB1A-384C-8110-FF823A960090}" dt="2023-09-27T18:58:33.044" v="6854" actId="478"/>
          <ac:cxnSpMkLst>
            <pc:docMk/>
            <pc:sldMk cId="109857222" sldId="256"/>
            <ac:cxnSpMk id="1117" creationId="{60EA0C8B-31AE-4829-4FF8-80B43262FF72}"/>
          </ac:cxnSpMkLst>
        </pc:cxnChg>
        <pc:cxnChg chg="add del">
          <ac:chgData name="Vincent Straub" userId="cc81dce8-242d-424d-a3c5-7390e8e80d05" providerId="ADAL" clId="{8B9A64A8-FB1A-384C-8110-FF823A960090}" dt="2023-09-27T18:59:12.005" v="6870" actId="11529"/>
          <ac:cxnSpMkLst>
            <pc:docMk/>
            <pc:sldMk cId="109857222" sldId="256"/>
            <ac:cxnSpMk id="1121" creationId="{CB8C3208-1612-15A3-2099-484B0E393360}"/>
          </ac:cxnSpMkLst>
        </pc:cxnChg>
        <pc:cxnChg chg="add del mod">
          <ac:chgData name="Vincent Straub" userId="cc81dce8-242d-424d-a3c5-7390e8e80d05" providerId="ADAL" clId="{8B9A64A8-FB1A-384C-8110-FF823A960090}" dt="2023-09-27T20:30:13.575" v="8122" actId="1076"/>
          <ac:cxnSpMkLst>
            <pc:docMk/>
            <pc:sldMk cId="109857222" sldId="256"/>
            <ac:cxnSpMk id="1123" creationId="{57F246A2-6BD8-9050-9314-B56D3271B020}"/>
          </ac:cxnSpMkLst>
        </pc:cxnChg>
        <pc:cxnChg chg="add del mod">
          <ac:chgData name="Vincent Straub" userId="cc81dce8-242d-424d-a3c5-7390e8e80d05" providerId="ADAL" clId="{8B9A64A8-FB1A-384C-8110-FF823A960090}" dt="2023-09-27T19:00:05.907" v="6877" actId="478"/>
          <ac:cxnSpMkLst>
            <pc:docMk/>
            <pc:sldMk cId="109857222" sldId="256"/>
            <ac:cxnSpMk id="1125" creationId="{9589B63D-8318-4939-4A5E-E6DFFA96F105}"/>
          </ac:cxnSpMkLst>
        </pc:cxnChg>
        <pc:cxnChg chg="add mod">
          <ac:chgData name="Vincent Straub" userId="cc81dce8-242d-424d-a3c5-7390e8e80d05" providerId="ADAL" clId="{8B9A64A8-FB1A-384C-8110-FF823A960090}" dt="2023-10-12T10:53:06.948" v="10207" actId="1036"/>
          <ac:cxnSpMkLst>
            <pc:docMk/>
            <pc:sldMk cId="109857222" sldId="256"/>
            <ac:cxnSpMk id="1127" creationId="{B91FA360-EF70-30B5-B635-8452C253AC25}"/>
          </ac:cxnSpMkLst>
        </pc:cxnChg>
        <pc:cxnChg chg="add mod">
          <ac:chgData name="Vincent Straub" userId="cc81dce8-242d-424d-a3c5-7390e8e80d05" providerId="ADAL" clId="{8B9A64A8-FB1A-384C-8110-FF823A960090}" dt="2023-09-27T20:30:13.575" v="8122" actId="1076"/>
          <ac:cxnSpMkLst>
            <pc:docMk/>
            <pc:sldMk cId="109857222" sldId="256"/>
            <ac:cxnSpMk id="1130" creationId="{7FA538FF-4506-136C-5A4B-D24D4C4DD74F}"/>
          </ac:cxnSpMkLst>
        </pc:cxnChg>
        <pc:cxnChg chg="add del mod">
          <ac:chgData name="Vincent Straub" userId="cc81dce8-242d-424d-a3c5-7390e8e80d05" providerId="ADAL" clId="{8B9A64A8-FB1A-384C-8110-FF823A960090}" dt="2023-09-27T19:01:58.525" v="6896" actId="478"/>
          <ac:cxnSpMkLst>
            <pc:docMk/>
            <pc:sldMk cId="109857222" sldId="256"/>
            <ac:cxnSpMk id="1131" creationId="{39990362-D1D4-2648-F52F-CA75E8F40012}"/>
          </ac:cxnSpMkLst>
        </pc:cxnChg>
        <pc:cxnChg chg="add del mod">
          <ac:chgData name="Vincent Straub" userId="cc81dce8-242d-424d-a3c5-7390e8e80d05" providerId="ADAL" clId="{8B9A64A8-FB1A-384C-8110-FF823A960090}" dt="2023-09-27T19:02:38.674" v="6915"/>
          <ac:cxnSpMkLst>
            <pc:docMk/>
            <pc:sldMk cId="109857222" sldId="256"/>
            <ac:cxnSpMk id="1134" creationId="{1A46ACDE-E14C-1370-5B85-41794A042E79}"/>
          </ac:cxnSpMkLst>
        </pc:cxnChg>
        <pc:cxnChg chg="add del mod">
          <ac:chgData name="Vincent Straub" userId="cc81dce8-242d-424d-a3c5-7390e8e80d05" providerId="ADAL" clId="{8B9A64A8-FB1A-384C-8110-FF823A960090}" dt="2023-09-27T19:05:10.354" v="6970"/>
          <ac:cxnSpMkLst>
            <pc:docMk/>
            <pc:sldMk cId="109857222" sldId="256"/>
            <ac:cxnSpMk id="1139" creationId="{11D06325-BA79-A570-7787-F1DB7212F1C9}"/>
          </ac:cxnSpMkLst>
        </pc:cxnChg>
        <pc:cxnChg chg="add del mod">
          <ac:chgData name="Vincent Straub" userId="cc81dce8-242d-424d-a3c5-7390e8e80d05" providerId="ADAL" clId="{8B9A64A8-FB1A-384C-8110-FF823A960090}" dt="2023-09-27T19:05:07.691" v="6967"/>
          <ac:cxnSpMkLst>
            <pc:docMk/>
            <pc:sldMk cId="109857222" sldId="256"/>
            <ac:cxnSpMk id="1141" creationId="{D1C8FBA7-E65F-81DC-424C-14AB9594DE25}"/>
          </ac:cxnSpMkLst>
        </pc:cxnChg>
        <pc:cxnChg chg="add del mod">
          <ac:chgData name="Vincent Straub" userId="cc81dce8-242d-424d-a3c5-7390e8e80d05" providerId="ADAL" clId="{8B9A64A8-FB1A-384C-8110-FF823A960090}" dt="2023-09-27T20:21:19.223" v="8034" actId="478"/>
          <ac:cxnSpMkLst>
            <pc:docMk/>
            <pc:sldMk cId="109857222" sldId="256"/>
            <ac:cxnSpMk id="1175" creationId="{A2FABD0A-2644-6607-AC32-CA38013A1BC8}"/>
          </ac:cxnSpMkLst>
        </pc:cxnChg>
        <pc:cxnChg chg="add del mod">
          <ac:chgData name="Vincent Straub" userId="cc81dce8-242d-424d-a3c5-7390e8e80d05" providerId="ADAL" clId="{8B9A64A8-FB1A-384C-8110-FF823A960090}" dt="2023-09-27T20:30:13.033" v="8121" actId="11529"/>
          <ac:cxnSpMkLst>
            <pc:docMk/>
            <pc:sldMk cId="109857222" sldId="256"/>
            <ac:cxnSpMk id="1188" creationId="{9CE86AB3-BD19-3A1F-9041-501F20391A45}"/>
          </ac:cxnSpMkLst>
        </pc:cxnChg>
        <pc:cxnChg chg="add del mod">
          <ac:chgData name="Vincent Straub" userId="cc81dce8-242d-424d-a3c5-7390e8e80d05" providerId="ADAL" clId="{8B9A64A8-FB1A-384C-8110-FF823A960090}" dt="2023-09-28T14:19:20.973" v="8835" actId="478"/>
          <ac:cxnSpMkLst>
            <pc:docMk/>
            <pc:sldMk cId="109857222" sldId="256"/>
            <ac:cxnSpMk id="1202" creationId="{CE4D4199-51ED-7964-223F-F6B423690E37}"/>
          </ac:cxnSpMkLst>
        </pc:cxnChg>
        <pc:cxnChg chg="add del mod">
          <ac:chgData name="Vincent Straub" userId="cc81dce8-242d-424d-a3c5-7390e8e80d05" providerId="ADAL" clId="{8B9A64A8-FB1A-384C-8110-FF823A960090}" dt="2023-09-28T14:19:19.313" v="8834" actId="478"/>
          <ac:cxnSpMkLst>
            <pc:docMk/>
            <pc:sldMk cId="109857222" sldId="256"/>
            <ac:cxnSpMk id="1203" creationId="{7418F61F-4EC3-6408-861E-486E7490A8BB}"/>
          </ac:cxnSpMkLst>
        </pc:cxnChg>
      </pc:sldChg>
      <pc:sldChg chg="addSp delSp modSp new mod">
        <pc:chgData name="Vincent Straub" userId="cc81dce8-242d-424d-a3c5-7390e8e80d05" providerId="ADAL" clId="{8B9A64A8-FB1A-384C-8110-FF823A960090}" dt="2023-10-12T14:13:13.502" v="10281" actId="478"/>
        <pc:sldMkLst>
          <pc:docMk/>
          <pc:sldMk cId="2827641576" sldId="257"/>
        </pc:sldMkLst>
        <pc:spChg chg="del">
          <ac:chgData name="Vincent Straub" userId="cc81dce8-242d-424d-a3c5-7390e8e80d05" providerId="ADAL" clId="{8B9A64A8-FB1A-384C-8110-FF823A960090}" dt="2023-09-28T11:07:30.829" v="8462" actId="478"/>
          <ac:spMkLst>
            <pc:docMk/>
            <pc:sldMk cId="2827641576" sldId="257"/>
            <ac:spMk id="2" creationId="{8D1C307E-228B-F662-32DA-4213A168C2CA}"/>
          </ac:spMkLst>
        </pc:spChg>
        <pc:spChg chg="del mod">
          <ac:chgData name="Vincent Straub" userId="cc81dce8-242d-424d-a3c5-7390e8e80d05" providerId="ADAL" clId="{8B9A64A8-FB1A-384C-8110-FF823A960090}" dt="2023-09-28T11:07:32.827" v="8464" actId="478"/>
          <ac:spMkLst>
            <pc:docMk/>
            <pc:sldMk cId="2827641576" sldId="257"/>
            <ac:spMk id="3" creationId="{D25A49C0-DD4C-B610-6309-E52DEDA3AD73}"/>
          </ac:spMkLst>
        </pc:spChg>
        <pc:spChg chg="add del mod">
          <ac:chgData name="Vincent Straub" userId="cc81dce8-242d-424d-a3c5-7390e8e80d05" providerId="ADAL" clId="{8B9A64A8-FB1A-384C-8110-FF823A960090}" dt="2023-09-28T20:48:01.804" v="9157" actId="478"/>
          <ac:spMkLst>
            <pc:docMk/>
            <pc:sldMk cId="2827641576" sldId="257"/>
            <ac:spMk id="4" creationId="{DBFECA04-2EEE-5680-7429-F444A872FB8E}"/>
          </ac:spMkLst>
        </pc:spChg>
        <pc:spChg chg="add del mod">
          <ac:chgData name="Vincent Straub" userId="cc81dce8-242d-424d-a3c5-7390e8e80d05" providerId="ADAL" clId="{8B9A64A8-FB1A-384C-8110-FF823A960090}" dt="2023-09-29T14:21:00.514" v="9631" actId="478"/>
          <ac:spMkLst>
            <pc:docMk/>
            <pc:sldMk cId="2827641576" sldId="257"/>
            <ac:spMk id="5" creationId="{8008C00E-0D7B-6D38-EBF6-6A416D726047}"/>
          </ac:spMkLst>
        </pc:spChg>
        <pc:spChg chg="add del mod">
          <ac:chgData name="Vincent Straub" userId="cc81dce8-242d-424d-a3c5-7390e8e80d05" providerId="ADAL" clId="{8B9A64A8-FB1A-384C-8110-FF823A960090}" dt="2023-09-29T14:09:57.980" v="9452" actId="478"/>
          <ac:spMkLst>
            <pc:docMk/>
            <pc:sldMk cId="2827641576" sldId="257"/>
            <ac:spMk id="6" creationId="{3AB62F67-6B1D-C098-0593-D6D547B7ABA8}"/>
          </ac:spMkLst>
        </pc:spChg>
        <pc:spChg chg="add del mod">
          <ac:chgData name="Vincent Straub" userId="cc81dce8-242d-424d-a3c5-7390e8e80d05" providerId="ADAL" clId="{8B9A64A8-FB1A-384C-8110-FF823A960090}" dt="2023-09-29T14:35:15.521" v="9777" actId="478"/>
          <ac:spMkLst>
            <pc:docMk/>
            <pc:sldMk cId="2827641576" sldId="257"/>
            <ac:spMk id="7" creationId="{8246FFB4-AB75-838D-69F7-52383FA5768C}"/>
          </ac:spMkLst>
        </pc:spChg>
        <pc:spChg chg="add del mod">
          <ac:chgData name="Vincent Straub" userId="cc81dce8-242d-424d-a3c5-7390e8e80d05" providerId="ADAL" clId="{8B9A64A8-FB1A-384C-8110-FF823A960090}" dt="2023-09-29T14:40:40.124" v="9816" actId="478"/>
          <ac:spMkLst>
            <pc:docMk/>
            <pc:sldMk cId="2827641576" sldId="257"/>
            <ac:spMk id="8" creationId="{81523BB6-C39E-14A8-F871-F21D4AE069EC}"/>
          </ac:spMkLst>
        </pc:spChg>
        <pc:spChg chg="add mod">
          <ac:chgData name="Vincent Straub" userId="cc81dce8-242d-424d-a3c5-7390e8e80d05" providerId="ADAL" clId="{8B9A64A8-FB1A-384C-8110-FF823A960090}" dt="2023-09-29T14:21:57.414" v="9653" actId="1036"/>
          <ac:spMkLst>
            <pc:docMk/>
            <pc:sldMk cId="2827641576" sldId="257"/>
            <ac:spMk id="33" creationId="{48FF13E4-13D5-F5F6-52E0-36670B565273}"/>
          </ac:spMkLst>
        </pc:spChg>
        <pc:spChg chg="add mod">
          <ac:chgData name="Vincent Straub" userId="cc81dce8-242d-424d-a3c5-7390e8e80d05" providerId="ADAL" clId="{8B9A64A8-FB1A-384C-8110-FF823A960090}" dt="2023-09-29T14:21:57.414" v="9653" actId="1036"/>
          <ac:spMkLst>
            <pc:docMk/>
            <pc:sldMk cId="2827641576" sldId="257"/>
            <ac:spMk id="34" creationId="{DEC4172B-A9D8-EC6E-1DCF-49A2BCDF628C}"/>
          </ac:spMkLst>
        </pc:spChg>
        <pc:spChg chg="add mod">
          <ac:chgData name="Vincent Straub" userId="cc81dce8-242d-424d-a3c5-7390e8e80d05" providerId="ADAL" clId="{8B9A64A8-FB1A-384C-8110-FF823A960090}" dt="2023-09-29T14:21:57.414" v="9653" actId="1036"/>
          <ac:spMkLst>
            <pc:docMk/>
            <pc:sldMk cId="2827641576" sldId="257"/>
            <ac:spMk id="35" creationId="{9C192BF2-7D98-C88C-F79D-7ACCE17E9ED0}"/>
          </ac:spMkLst>
        </pc:spChg>
        <pc:spChg chg="add mod">
          <ac:chgData name="Vincent Straub" userId="cc81dce8-242d-424d-a3c5-7390e8e80d05" providerId="ADAL" clId="{8B9A64A8-FB1A-384C-8110-FF823A960090}" dt="2023-09-29T14:21:57.414" v="9653" actId="1036"/>
          <ac:spMkLst>
            <pc:docMk/>
            <pc:sldMk cId="2827641576" sldId="257"/>
            <ac:spMk id="42" creationId="{E716D4F3-AD8F-6760-AC6A-89DA20F2D247}"/>
          </ac:spMkLst>
        </pc:spChg>
        <pc:spChg chg="add mod">
          <ac:chgData name="Vincent Straub" userId="cc81dce8-242d-424d-a3c5-7390e8e80d05" providerId="ADAL" clId="{8B9A64A8-FB1A-384C-8110-FF823A960090}" dt="2023-10-01T22:45:51.388" v="9984" actId="1076"/>
          <ac:spMkLst>
            <pc:docMk/>
            <pc:sldMk cId="2827641576" sldId="257"/>
            <ac:spMk id="43" creationId="{84DF0E46-23AB-D1C5-1CE4-1B72CB5771A3}"/>
          </ac:spMkLst>
        </pc:spChg>
        <pc:spChg chg="add del mod">
          <ac:chgData name="Vincent Straub" userId="cc81dce8-242d-424d-a3c5-7390e8e80d05" providerId="ADAL" clId="{8B9A64A8-FB1A-384C-8110-FF823A960090}" dt="2023-09-29T14:20:25.403" v="9628" actId="478"/>
          <ac:spMkLst>
            <pc:docMk/>
            <pc:sldMk cId="2827641576" sldId="257"/>
            <ac:spMk id="44" creationId="{2CE6541A-C639-0BAF-05F4-2F49ACB28377}"/>
          </ac:spMkLst>
        </pc:spChg>
        <pc:spChg chg="add del mod">
          <ac:chgData name="Vincent Straub" userId="cc81dce8-242d-424d-a3c5-7390e8e80d05" providerId="ADAL" clId="{8B9A64A8-FB1A-384C-8110-FF823A960090}" dt="2023-09-29T14:19:56.067" v="9617" actId="478"/>
          <ac:spMkLst>
            <pc:docMk/>
            <pc:sldMk cId="2827641576" sldId="257"/>
            <ac:spMk id="45" creationId="{9430A9D5-7567-8340-611E-CA96EB4D6ADD}"/>
          </ac:spMkLst>
        </pc:spChg>
        <pc:spChg chg="add mod">
          <ac:chgData name="Vincent Straub" userId="cc81dce8-242d-424d-a3c5-7390e8e80d05" providerId="ADAL" clId="{8B9A64A8-FB1A-384C-8110-FF823A960090}" dt="2023-09-29T14:22:05.311" v="9657" actId="20577"/>
          <ac:spMkLst>
            <pc:docMk/>
            <pc:sldMk cId="2827641576" sldId="257"/>
            <ac:spMk id="46" creationId="{13505E28-C7F8-1783-D823-DA06A4214E8D}"/>
          </ac:spMkLst>
        </pc:spChg>
        <pc:spChg chg="add mod">
          <ac:chgData name="Vincent Straub" userId="cc81dce8-242d-424d-a3c5-7390e8e80d05" providerId="ADAL" clId="{8B9A64A8-FB1A-384C-8110-FF823A960090}" dt="2023-10-12T10:48:29.960" v="10182" actId="166"/>
          <ac:spMkLst>
            <pc:docMk/>
            <pc:sldMk cId="2827641576" sldId="257"/>
            <ac:spMk id="47" creationId="{2E5B92F0-90A0-EF43-91B3-5C38DFEE9947}"/>
          </ac:spMkLst>
        </pc:spChg>
        <pc:spChg chg="add mod">
          <ac:chgData name="Vincent Straub" userId="cc81dce8-242d-424d-a3c5-7390e8e80d05" providerId="ADAL" clId="{8B9A64A8-FB1A-384C-8110-FF823A960090}" dt="2023-10-12T13:23:58.983" v="10279" actId="1076"/>
          <ac:spMkLst>
            <pc:docMk/>
            <pc:sldMk cId="2827641576" sldId="257"/>
            <ac:spMk id="48" creationId="{55B9A850-5F8F-50A8-728F-F983F5743C2A}"/>
          </ac:spMkLst>
        </pc:spChg>
        <pc:spChg chg="add mod">
          <ac:chgData name="Vincent Straub" userId="cc81dce8-242d-424d-a3c5-7390e8e80d05" providerId="ADAL" clId="{8B9A64A8-FB1A-384C-8110-FF823A960090}" dt="2023-10-12T13:11:08.447" v="10242" actId="1076"/>
          <ac:spMkLst>
            <pc:docMk/>
            <pc:sldMk cId="2827641576" sldId="257"/>
            <ac:spMk id="49" creationId="{48A14326-E42E-B11D-29FB-16036A35C13B}"/>
          </ac:spMkLst>
        </pc:spChg>
        <pc:spChg chg="add del mod">
          <ac:chgData name="Vincent Straub" userId="cc81dce8-242d-424d-a3c5-7390e8e80d05" providerId="ADAL" clId="{8B9A64A8-FB1A-384C-8110-FF823A960090}" dt="2023-09-29T14:31:13.162" v="9747" actId="478"/>
          <ac:spMkLst>
            <pc:docMk/>
            <pc:sldMk cId="2827641576" sldId="257"/>
            <ac:spMk id="50" creationId="{05699BA0-4DEF-23C8-C138-A9354808D1E4}"/>
          </ac:spMkLst>
        </pc:spChg>
        <pc:spChg chg="add del mod">
          <ac:chgData name="Vincent Straub" userId="cc81dce8-242d-424d-a3c5-7390e8e80d05" providerId="ADAL" clId="{8B9A64A8-FB1A-384C-8110-FF823A960090}" dt="2023-09-29T14:35:30.409" v="9783"/>
          <ac:spMkLst>
            <pc:docMk/>
            <pc:sldMk cId="2827641576" sldId="257"/>
            <ac:spMk id="51" creationId="{F2CCF614-B4F5-CB18-55DB-20A231086DEC}"/>
          </ac:spMkLst>
        </pc:spChg>
        <pc:spChg chg="add mod">
          <ac:chgData name="Vincent Straub" userId="cc81dce8-242d-424d-a3c5-7390e8e80d05" providerId="ADAL" clId="{8B9A64A8-FB1A-384C-8110-FF823A960090}" dt="2023-09-29T14:37:46.694" v="9799" actId="1076"/>
          <ac:spMkLst>
            <pc:docMk/>
            <pc:sldMk cId="2827641576" sldId="257"/>
            <ac:spMk id="52" creationId="{1D4599C8-B982-9841-D253-20EA7CFE3104}"/>
          </ac:spMkLst>
        </pc:spChg>
        <pc:spChg chg="add mod">
          <ac:chgData name="Vincent Straub" userId="cc81dce8-242d-424d-a3c5-7390e8e80d05" providerId="ADAL" clId="{8B9A64A8-FB1A-384C-8110-FF823A960090}" dt="2023-09-29T14:43:26.913" v="9837" actId="1076"/>
          <ac:spMkLst>
            <pc:docMk/>
            <pc:sldMk cId="2827641576" sldId="257"/>
            <ac:spMk id="53" creationId="{7D22A294-F138-2AD7-B68B-EDA26DA743F2}"/>
          </ac:spMkLst>
        </pc:spChg>
        <pc:spChg chg="add del">
          <ac:chgData name="Vincent Straub" userId="cc81dce8-242d-424d-a3c5-7390e8e80d05" providerId="ADAL" clId="{8B9A64A8-FB1A-384C-8110-FF823A960090}" dt="2023-10-01T13:48:20.693" v="9924" actId="22"/>
          <ac:spMkLst>
            <pc:docMk/>
            <pc:sldMk cId="2827641576" sldId="257"/>
            <ac:spMk id="55" creationId="{4333CBE9-90F4-95B1-8BCF-B05A9DA6EEE1}"/>
          </ac:spMkLst>
        </pc:spChg>
        <pc:spChg chg="add del mod">
          <ac:chgData name="Vincent Straub" userId="cc81dce8-242d-424d-a3c5-7390e8e80d05" providerId="ADAL" clId="{8B9A64A8-FB1A-384C-8110-FF823A960090}" dt="2023-10-12T14:13:13.502" v="10281" actId="478"/>
          <ac:spMkLst>
            <pc:docMk/>
            <pc:sldMk cId="2827641576" sldId="257"/>
            <ac:spMk id="56" creationId="{793422AF-17A5-1DBA-0086-07B30D52AEEF}"/>
          </ac:spMkLst>
        </pc:spChg>
        <pc:spChg chg="add">
          <ac:chgData name="Vincent Straub" userId="cc81dce8-242d-424d-a3c5-7390e8e80d05" providerId="ADAL" clId="{8B9A64A8-FB1A-384C-8110-FF823A960090}" dt="2023-10-12T10:39:10.635" v="9997"/>
          <ac:spMkLst>
            <pc:docMk/>
            <pc:sldMk cId="2827641576" sldId="257"/>
            <ac:spMk id="57" creationId="{266C7067-CC11-52B4-969D-3C053A4169CD}"/>
          </ac:spMkLst>
        </pc:spChg>
        <pc:spChg chg="add del mod">
          <ac:chgData name="Vincent Straub" userId="cc81dce8-242d-424d-a3c5-7390e8e80d05" providerId="ADAL" clId="{8B9A64A8-FB1A-384C-8110-FF823A960090}" dt="2023-10-12T10:39:19.632" v="10001"/>
          <ac:spMkLst>
            <pc:docMk/>
            <pc:sldMk cId="2827641576" sldId="257"/>
            <ac:spMk id="58" creationId="{0A26508A-4724-8BC9-9476-3F33B2E67BD1}"/>
          </ac:spMkLst>
        </pc:spChg>
        <pc:spChg chg="add mod">
          <ac:chgData name="Vincent Straub" userId="cc81dce8-242d-424d-a3c5-7390e8e80d05" providerId="ADAL" clId="{8B9A64A8-FB1A-384C-8110-FF823A960090}" dt="2023-10-12T10:49:33.778" v="10206" actId="1036"/>
          <ac:spMkLst>
            <pc:docMk/>
            <pc:sldMk cId="2827641576" sldId="257"/>
            <ac:spMk id="61" creationId="{FF9644EF-40D1-B54C-59F9-B2A18741FFA6}"/>
          </ac:spMkLst>
        </pc:spChg>
        <pc:spChg chg="add mod">
          <ac:chgData name="Vincent Straub" userId="cc81dce8-242d-424d-a3c5-7390e8e80d05" providerId="ADAL" clId="{8B9A64A8-FB1A-384C-8110-FF823A960090}" dt="2023-10-12T10:48:21.942" v="10180" actId="164"/>
          <ac:spMkLst>
            <pc:docMk/>
            <pc:sldMk cId="2827641576" sldId="257"/>
            <ac:spMk id="62" creationId="{1F598ED6-7AA4-AB2B-4C04-12CF2AC071AF}"/>
          </ac:spMkLst>
        </pc:spChg>
        <pc:spChg chg="add mod">
          <ac:chgData name="Vincent Straub" userId="cc81dce8-242d-424d-a3c5-7390e8e80d05" providerId="ADAL" clId="{8B9A64A8-FB1A-384C-8110-FF823A960090}" dt="2023-10-12T13:11:08.447" v="10242" actId="1076"/>
          <ac:spMkLst>
            <pc:docMk/>
            <pc:sldMk cId="2827641576" sldId="257"/>
            <ac:spMk id="2048" creationId="{AE998C2A-5987-4EAC-F0D0-4580B9A2DDE7}"/>
          </ac:spMkLst>
        </pc:spChg>
        <pc:grpChg chg="add mod">
          <ac:chgData name="Vincent Straub" userId="cc81dce8-242d-424d-a3c5-7390e8e80d05" providerId="ADAL" clId="{8B9A64A8-FB1A-384C-8110-FF823A960090}" dt="2023-10-12T13:08:27.731" v="10230" actId="14100"/>
          <ac:grpSpMkLst>
            <pc:docMk/>
            <pc:sldMk cId="2827641576" sldId="257"/>
            <ac:grpSpMk id="63" creationId="{EC9C14BE-CC0C-1478-84EF-682126AC1B70}"/>
          </ac:grpSpMkLst>
        </pc:grpChg>
        <pc:grpChg chg="add mod">
          <ac:chgData name="Vincent Straub" userId="cc81dce8-242d-424d-a3c5-7390e8e80d05" providerId="ADAL" clId="{8B9A64A8-FB1A-384C-8110-FF823A960090}" dt="2023-10-12T13:22:52.625" v="10277" actId="164"/>
          <ac:grpSpMkLst>
            <pc:docMk/>
            <pc:sldMk cId="2827641576" sldId="257"/>
            <ac:grpSpMk id="2073" creationId="{21DFE6C5-D435-72CC-8CE1-1ED2356D34B6}"/>
          </ac:grpSpMkLst>
        </pc:grpChg>
        <pc:picChg chg="add del mod">
          <ac:chgData name="Vincent Straub" userId="cc81dce8-242d-424d-a3c5-7390e8e80d05" providerId="ADAL" clId="{8B9A64A8-FB1A-384C-8110-FF823A960090}" dt="2023-09-28T20:55:14.921" v="9204" actId="478"/>
          <ac:picMkLst>
            <pc:docMk/>
            <pc:sldMk cId="2827641576" sldId="257"/>
            <ac:picMk id="10" creationId="{83CE3F4B-0FB5-23C6-559A-DC46AC56038D}"/>
          </ac:picMkLst>
        </pc:picChg>
        <pc:picChg chg="add del mod">
          <ac:chgData name="Vincent Straub" userId="cc81dce8-242d-424d-a3c5-7390e8e80d05" providerId="ADAL" clId="{8B9A64A8-FB1A-384C-8110-FF823A960090}" dt="2023-09-28T20:55:14.921" v="9204" actId="478"/>
          <ac:picMkLst>
            <pc:docMk/>
            <pc:sldMk cId="2827641576" sldId="257"/>
            <ac:picMk id="12" creationId="{4C9D125A-7827-4A1E-0AC8-3E3BD4493CF6}"/>
          </ac:picMkLst>
        </pc:picChg>
        <pc:picChg chg="add del mod modCrop">
          <ac:chgData name="Vincent Straub" userId="cc81dce8-242d-424d-a3c5-7390e8e80d05" providerId="ADAL" clId="{8B9A64A8-FB1A-384C-8110-FF823A960090}" dt="2023-09-29T09:27:28.477" v="9266" actId="478"/>
          <ac:picMkLst>
            <pc:docMk/>
            <pc:sldMk cId="2827641576" sldId="257"/>
            <ac:picMk id="14" creationId="{741F7D2A-F51D-352C-B7A9-116D85440E9F}"/>
          </ac:picMkLst>
        </pc:picChg>
        <pc:picChg chg="add del mod">
          <ac:chgData name="Vincent Straub" userId="cc81dce8-242d-424d-a3c5-7390e8e80d05" providerId="ADAL" clId="{8B9A64A8-FB1A-384C-8110-FF823A960090}" dt="2023-09-29T09:14:30.279" v="9212" actId="478"/>
          <ac:picMkLst>
            <pc:docMk/>
            <pc:sldMk cId="2827641576" sldId="257"/>
            <ac:picMk id="16" creationId="{EA8D7DF8-1A4B-395C-A2C5-4A2DAFDEDB64}"/>
          </ac:picMkLst>
        </pc:picChg>
        <pc:picChg chg="add del mod">
          <ac:chgData name="Vincent Straub" userId="cc81dce8-242d-424d-a3c5-7390e8e80d05" providerId="ADAL" clId="{8B9A64A8-FB1A-384C-8110-FF823A960090}" dt="2023-09-29T09:14:57.680" v="9220" actId="478"/>
          <ac:picMkLst>
            <pc:docMk/>
            <pc:sldMk cId="2827641576" sldId="257"/>
            <ac:picMk id="17" creationId="{D1E53021-4A15-A350-35DE-CB127197A7F7}"/>
          </ac:picMkLst>
        </pc:picChg>
        <pc:picChg chg="add del mod modCrop">
          <ac:chgData name="Vincent Straub" userId="cc81dce8-242d-424d-a3c5-7390e8e80d05" providerId="ADAL" clId="{8B9A64A8-FB1A-384C-8110-FF823A960090}" dt="2023-09-29T09:16:46.691" v="9243" actId="478"/>
          <ac:picMkLst>
            <pc:docMk/>
            <pc:sldMk cId="2827641576" sldId="257"/>
            <ac:picMk id="19" creationId="{8A8FC51B-7BDA-00DB-AC10-E91F7D353C2C}"/>
          </ac:picMkLst>
        </pc:picChg>
        <pc:picChg chg="add del mod modCrop">
          <ac:chgData name="Vincent Straub" userId="cc81dce8-242d-424d-a3c5-7390e8e80d05" providerId="ADAL" clId="{8B9A64A8-FB1A-384C-8110-FF823A960090}" dt="2023-09-29T09:17:05.585" v="9246" actId="478"/>
          <ac:picMkLst>
            <pc:docMk/>
            <pc:sldMk cId="2827641576" sldId="257"/>
            <ac:picMk id="21" creationId="{95342313-AFEF-B42D-ECFE-8532C3019AA1}"/>
          </ac:picMkLst>
        </pc:picChg>
        <pc:picChg chg="add del mod">
          <ac:chgData name="Vincent Straub" userId="cc81dce8-242d-424d-a3c5-7390e8e80d05" providerId="ADAL" clId="{8B9A64A8-FB1A-384C-8110-FF823A960090}" dt="2023-09-29T09:17:59.189" v="9250" actId="478"/>
          <ac:picMkLst>
            <pc:docMk/>
            <pc:sldMk cId="2827641576" sldId="257"/>
            <ac:picMk id="22" creationId="{EFF46A8A-5CA7-0585-44AD-A54F293BA84A}"/>
          </ac:picMkLst>
        </pc:picChg>
        <pc:picChg chg="add del mod">
          <ac:chgData name="Vincent Straub" userId="cc81dce8-242d-424d-a3c5-7390e8e80d05" providerId="ADAL" clId="{8B9A64A8-FB1A-384C-8110-FF823A960090}" dt="2023-09-29T09:27:28.477" v="9266" actId="478"/>
          <ac:picMkLst>
            <pc:docMk/>
            <pc:sldMk cId="2827641576" sldId="257"/>
            <ac:picMk id="24" creationId="{0040DED0-6BEA-EA25-7FF0-92543F5D3860}"/>
          </ac:picMkLst>
        </pc:picChg>
        <pc:picChg chg="add del mod">
          <ac:chgData name="Vincent Straub" userId="cc81dce8-242d-424d-a3c5-7390e8e80d05" providerId="ADAL" clId="{8B9A64A8-FB1A-384C-8110-FF823A960090}" dt="2023-09-29T09:27:50.021" v="9272" actId="478"/>
          <ac:picMkLst>
            <pc:docMk/>
            <pc:sldMk cId="2827641576" sldId="257"/>
            <ac:picMk id="26" creationId="{7D314778-2339-91E7-EF7C-565916B31375}"/>
          </ac:picMkLst>
        </pc:picChg>
        <pc:picChg chg="add del mod">
          <ac:chgData name="Vincent Straub" userId="cc81dce8-242d-424d-a3c5-7390e8e80d05" providerId="ADAL" clId="{8B9A64A8-FB1A-384C-8110-FF823A960090}" dt="2023-09-29T09:27:50.021" v="9272" actId="478"/>
          <ac:picMkLst>
            <pc:docMk/>
            <pc:sldMk cId="2827641576" sldId="257"/>
            <ac:picMk id="28" creationId="{354DEE06-61BE-A317-D4EF-3A713244E1A5}"/>
          </ac:picMkLst>
        </pc:picChg>
        <pc:picChg chg="add mod modCrop">
          <ac:chgData name="Vincent Straub" userId="cc81dce8-242d-424d-a3c5-7390e8e80d05" providerId="ADAL" clId="{8B9A64A8-FB1A-384C-8110-FF823A960090}" dt="2023-10-01T22:47:05.701" v="9994" actId="14100"/>
          <ac:picMkLst>
            <pc:docMk/>
            <pc:sldMk cId="2827641576" sldId="257"/>
            <ac:picMk id="30" creationId="{72616D2A-3CCB-42F5-FB6F-02AD24AA6E34}"/>
          </ac:picMkLst>
        </pc:picChg>
        <pc:picChg chg="add mod modCrop">
          <ac:chgData name="Vincent Straub" userId="cc81dce8-242d-424d-a3c5-7390e8e80d05" providerId="ADAL" clId="{8B9A64A8-FB1A-384C-8110-FF823A960090}" dt="2023-10-12T10:54:10.957" v="10209" actId="732"/>
          <ac:picMkLst>
            <pc:docMk/>
            <pc:sldMk cId="2827641576" sldId="257"/>
            <ac:picMk id="32" creationId="{DF10E122-FB3D-324B-CA2D-778279D47606}"/>
          </ac:picMkLst>
        </pc:picChg>
        <pc:picChg chg="add del mod">
          <ac:chgData name="Vincent Straub" userId="cc81dce8-242d-424d-a3c5-7390e8e80d05" providerId="ADAL" clId="{8B9A64A8-FB1A-384C-8110-FF823A960090}" dt="2023-09-29T14:10:04.851" v="9454" actId="478"/>
          <ac:picMkLst>
            <pc:docMk/>
            <pc:sldMk cId="2827641576" sldId="257"/>
            <ac:picMk id="37" creationId="{C845C7DB-6682-BD66-C672-3736A7BDE786}"/>
          </ac:picMkLst>
        </pc:picChg>
        <pc:picChg chg="add del mod modCrop">
          <ac:chgData name="Vincent Straub" userId="cc81dce8-242d-424d-a3c5-7390e8e80d05" providerId="ADAL" clId="{8B9A64A8-FB1A-384C-8110-FF823A960090}" dt="2023-09-29T14:16:58.086" v="9508" actId="478"/>
          <ac:picMkLst>
            <pc:docMk/>
            <pc:sldMk cId="2827641576" sldId="257"/>
            <ac:picMk id="39" creationId="{3AFD8D24-7F37-99A1-3147-16A6C06012F8}"/>
          </ac:picMkLst>
        </pc:picChg>
        <pc:picChg chg="add del mod modCrop">
          <ac:chgData name="Vincent Straub" userId="cc81dce8-242d-424d-a3c5-7390e8e80d05" providerId="ADAL" clId="{8B9A64A8-FB1A-384C-8110-FF823A960090}" dt="2023-09-29T14:30:01.299" v="9714" actId="478"/>
          <ac:picMkLst>
            <pc:docMk/>
            <pc:sldMk cId="2827641576" sldId="257"/>
            <ac:picMk id="41" creationId="{ED49AFDC-51F1-80EB-7836-C6637637A794}"/>
          </ac:picMkLst>
        </pc:picChg>
        <pc:picChg chg="add mod modCrop">
          <ac:chgData name="Vincent Straub" userId="cc81dce8-242d-424d-a3c5-7390e8e80d05" providerId="ADAL" clId="{8B9A64A8-FB1A-384C-8110-FF823A960090}" dt="2023-10-12T10:48:21.942" v="10180" actId="164"/>
          <ac:picMkLst>
            <pc:docMk/>
            <pc:sldMk cId="2827641576" sldId="257"/>
            <ac:picMk id="60" creationId="{272412B0-912A-C9A3-12C4-C3791376F706}"/>
          </ac:picMkLst>
        </pc:picChg>
        <pc:picChg chg="add del mod">
          <ac:chgData name="Vincent Straub" userId="cc81dce8-242d-424d-a3c5-7390e8e80d05" providerId="ADAL" clId="{8B9A64A8-FB1A-384C-8110-FF823A960090}" dt="2023-10-12T13:07:27.792" v="10213" actId="478"/>
          <ac:picMkLst>
            <pc:docMk/>
            <pc:sldMk cId="2827641576" sldId="257"/>
            <ac:picMk id="2050" creationId="{69D3C1BB-675C-3390-CF24-C78D8DD064F3}"/>
          </ac:picMkLst>
        </pc:picChg>
        <pc:picChg chg="add del mod modCrop">
          <ac:chgData name="Vincent Straub" userId="cc81dce8-242d-424d-a3c5-7390e8e80d05" providerId="ADAL" clId="{8B9A64A8-FB1A-384C-8110-FF823A960090}" dt="2023-10-12T13:09:38.009" v="10231" actId="478"/>
          <ac:picMkLst>
            <pc:docMk/>
            <pc:sldMk cId="2827641576" sldId="257"/>
            <ac:picMk id="2051" creationId="{F594EE27-596E-326B-A3A0-0FFF7D8D78DB}"/>
          </ac:picMkLst>
        </pc:picChg>
        <pc:picChg chg="add del mod">
          <ac:chgData name="Vincent Straub" userId="cc81dce8-242d-424d-a3c5-7390e8e80d05" providerId="ADAL" clId="{8B9A64A8-FB1A-384C-8110-FF823A960090}" dt="2023-09-29T14:28:02.881" v="9662"/>
          <ac:picMkLst>
            <pc:docMk/>
            <pc:sldMk cId="2827641576" sldId="257"/>
            <ac:picMk id="2052" creationId="{60B632D6-22A3-B4E8-2992-57EA50EE38A9}"/>
          </ac:picMkLst>
        </pc:picChg>
        <pc:picChg chg="add del mod">
          <ac:chgData name="Vincent Straub" userId="cc81dce8-242d-424d-a3c5-7390e8e80d05" providerId="ADAL" clId="{8B9A64A8-FB1A-384C-8110-FF823A960090}" dt="2023-10-01T22:44:40.810" v="9974" actId="478"/>
          <ac:picMkLst>
            <pc:docMk/>
            <pc:sldMk cId="2827641576" sldId="257"/>
            <ac:picMk id="2054" creationId="{308C15D5-82DA-AEA1-786A-84C5744CF4A0}"/>
          </ac:picMkLst>
        </pc:picChg>
        <pc:picChg chg="add del mod">
          <ac:chgData name="Vincent Straub" userId="cc81dce8-242d-424d-a3c5-7390e8e80d05" providerId="ADAL" clId="{8B9A64A8-FB1A-384C-8110-FF823A960090}" dt="2023-10-12T13:09:45.882" v="10233" actId="478"/>
          <ac:picMkLst>
            <pc:docMk/>
            <pc:sldMk cId="2827641576" sldId="257"/>
            <ac:picMk id="2055" creationId="{5D351DBE-4ECE-5093-E657-498719028F5E}"/>
          </ac:picMkLst>
        </pc:picChg>
        <pc:picChg chg="add del mod">
          <ac:chgData name="Vincent Straub" userId="cc81dce8-242d-424d-a3c5-7390e8e80d05" providerId="ADAL" clId="{8B9A64A8-FB1A-384C-8110-FF823A960090}" dt="2023-09-29T14:32:27.541" v="9760" actId="478"/>
          <ac:picMkLst>
            <pc:docMk/>
            <pc:sldMk cId="2827641576" sldId="257"/>
            <ac:picMk id="2056" creationId="{F291E3C8-C9FE-EFFA-50CD-417AED2D586B}"/>
          </ac:picMkLst>
        </pc:picChg>
        <pc:picChg chg="add del mod">
          <ac:chgData name="Vincent Straub" userId="cc81dce8-242d-424d-a3c5-7390e8e80d05" providerId="ADAL" clId="{8B9A64A8-FB1A-384C-8110-FF823A960090}" dt="2023-10-12T13:07:28.776" v="10214" actId="478"/>
          <ac:picMkLst>
            <pc:docMk/>
            <pc:sldMk cId="2827641576" sldId="257"/>
            <ac:picMk id="2058" creationId="{15E7AFFA-07F5-04D0-41EB-7A757131B526}"/>
          </ac:picMkLst>
        </pc:picChg>
        <pc:picChg chg="add mod">
          <ac:chgData name="Vincent Straub" userId="cc81dce8-242d-424d-a3c5-7390e8e80d05" providerId="ADAL" clId="{8B9A64A8-FB1A-384C-8110-FF823A960090}" dt="2023-10-12T13:23:20.790" v="10278" actId="14826"/>
          <ac:picMkLst>
            <pc:docMk/>
            <pc:sldMk cId="2827641576" sldId="257"/>
            <ac:picMk id="2059" creationId="{3AE4F478-2060-A7F3-CC13-5CFDA40BEC48}"/>
          </ac:picMkLst>
        </pc:picChg>
        <pc:picChg chg="add del mod">
          <ac:chgData name="Vincent Straub" userId="cc81dce8-242d-424d-a3c5-7390e8e80d05" providerId="ADAL" clId="{8B9A64A8-FB1A-384C-8110-FF823A960090}" dt="2023-09-29T14:37:24.518" v="9791" actId="478"/>
          <ac:picMkLst>
            <pc:docMk/>
            <pc:sldMk cId="2827641576" sldId="257"/>
            <ac:picMk id="2060" creationId="{762CFE1A-1D15-C8C5-4214-2FB8E65E6D6C}"/>
          </ac:picMkLst>
        </pc:picChg>
        <pc:picChg chg="add del mod">
          <ac:chgData name="Vincent Straub" userId="cc81dce8-242d-424d-a3c5-7390e8e80d05" providerId="ADAL" clId="{8B9A64A8-FB1A-384C-8110-FF823A960090}" dt="2023-10-01T14:04:32.281" v="9925" actId="14100"/>
          <ac:picMkLst>
            <pc:docMk/>
            <pc:sldMk cId="2827641576" sldId="257"/>
            <ac:picMk id="2062" creationId="{59E7BA0B-54F3-2E8A-0D9E-BE1BB96C68BD}"/>
          </ac:picMkLst>
        </pc:picChg>
        <pc:picChg chg="add del mod modCrop">
          <ac:chgData name="Vincent Straub" userId="cc81dce8-242d-424d-a3c5-7390e8e80d05" providerId="ADAL" clId="{8B9A64A8-FB1A-384C-8110-FF823A960090}" dt="2023-10-12T13:12:54.330" v="10254" actId="478"/>
          <ac:picMkLst>
            <pc:docMk/>
            <pc:sldMk cId="2827641576" sldId="257"/>
            <ac:picMk id="2063" creationId="{876B67BF-1F38-44B9-8E9D-4EB5B1CB4459}"/>
          </ac:picMkLst>
        </pc:picChg>
        <pc:picChg chg="add del mod">
          <ac:chgData name="Vincent Straub" userId="cc81dce8-242d-424d-a3c5-7390e8e80d05" providerId="ADAL" clId="{8B9A64A8-FB1A-384C-8110-FF823A960090}" dt="2023-09-29T14:39:21.078" v="9811"/>
          <ac:picMkLst>
            <pc:docMk/>
            <pc:sldMk cId="2827641576" sldId="257"/>
            <ac:picMk id="2064" creationId="{AE801AFC-020A-A496-FAFD-DFE90A5AB86D}"/>
          </ac:picMkLst>
        </pc:picChg>
        <pc:picChg chg="add del mod">
          <ac:chgData name="Vincent Straub" userId="cc81dce8-242d-424d-a3c5-7390e8e80d05" providerId="ADAL" clId="{8B9A64A8-FB1A-384C-8110-FF823A960090}" dt="2023-09-29T14:40:53.053" v="9821" actId="478"/>
          <ac:picMkLst>
            <pc:docMk/>
            <pc:sldMk cId="2827641576" sldId="257"/>
            <ac:picMk id="2066" creationId="{F9A0C20B-6407-9057-56C3-5D6B13319894}"/>
          </ac:picMkLst>
        </pc:picChg>
        <pc:picChg chg="add del mod modCrop">
          <ac:chgData name="Vincent Straub" userId="cc81dce8-242d-424d-a3c5-7390e8e80d05" providerId="ADAL" clId="{8B9A64A8-FB1A-384C-8110-FF823A960090}" dt="2023-10-12T13:20:17.446" v="10260" actId="478"/>
          <ac:picMkLst>
            <pc:docMk/>
            <pc:sldMk cId="2827641576" sldId="257"/>
            <ac:picMk id="2067" creationId="{FE32093B-E1AC-36BC-583B-C1E6735FC8F5}"/>
          </ac:picMkLst>
        </pc:picChg>
        <pc:picChg chg="add mod">
          <ac:chgData name="Vincent Straub" userId="cc81dce8-242d-424d-a3c5-7390e8e80d05" providerId="ADAL" clId="{8B9A64A8-FB1A-384C-8110-FF823A960090}" dt="2023-09-29T14:50:04.310" v="9917" actId="1036"/>
          <ac:picMkLst>
            <pc:docMk/>
            <pc:sldMk cId="2827641576" sldId="257"/>
            <ac:picMk id="2068" creationId="{210C5191-3B55-02EE-DF58-78C96674C044}"/>
          </ac:picMkLst>
        </pc:picChg>
        <pc:picChg chg="add del mod">
          <ac:chgData name="Vincent Straub" userId="cc81dce8-242d-424d-a3c5-7390e8e80d05" providerId="ADAL" clId="{8B9A64A8-FB1A-384C-8110-FF823A960090}" dt="2023-10-01T14:44:58.881" v="9973" actId="478"/>
          <ac:picMkLst>
            <pc:docMk/>
            <pc:sldMk cId="2827641576" sldId="257"/>
            <ac:picMk id="2070" creationId="{B6ADE1AD-CEF3-B64C-EB2D-783607A0C946}"/>
          </ac:picMkLst>
        </pc:picChg>
        <pc:picChg chg="add mod modCrop">
          <ac:chgData name="Vincent Straub" userId="cc81dce8-242d-424d-a3c5-7390e8e80d05" providerId="ADAL" clId="{8B9A64A8-FB1A-384C-8110-FF823A960090}" dt="2023-10-12T13:41:47.827" v="10280" actId="1035"/>
          <ac:picMkLst>
            <pc:docMk/>
            <pc:sldMk cId="2827641576" sldId="257"/>
            <ac:picMk id="2071" creationId="{88582F4E-671C-1153-A859-13D9D5077AD1}"/>
          </ac:picMkLst>
        </pc:picChg>
        <pc:picChg chg="add del mod">
          <ac:chgData name="Vincent Straub" userId="cc81dce8-242d-424d-a3c5-7390e8e80d05" providerId="ADAL" clId="{8B9A64A8-FB1A-384C-8110-FF823A960090}" dt="2023-10-01T22:44:50.367" v="9979" actId="478"/>
          <ac:picMkLst>
            <pc:docMk/>
            <pc:sldMk cId="2827641576" sldId="257"/>
            <ac:picMk id="2072" creationId="{E15B7C1C-FE19-636D-C43F-83CFBD4D6448}"/>
          </ac:picMkLst>
        </pc:picChg>
        <pc:picChg chg="add del mod">
          <ac:chgData name="Vincent Straub" userId="cc81dce8-242d-424d-a3c5-7390e8e80d05" providerId="ADAL" clId="{8B9A64A8-FB1A-384C-8110-FF823A960090}" dt="2023-10-12T10:39:09.895" v="9996" actId="478"/>
          <ac:picMkLst>
            <pc:docMk/>
            <pc:sldMk cId="2827641576" sldId="257"/>
            <ac:picMk id="2074" creationId="{2DCEABAB-C377-448A-FE88-C707AD6C9D8D}"/>
          </ac:picMkLst>
        </pc:picChg>
      </pc:sldChg>
      <pc:sldChg chg="addSp delSp modSp new mod">
        <pc:chgData name="Vincent Straub" userId="cc81dce8-242d-424d-a3c5-7390e8e80d05" providerId="ADAL" clId="{8B9A64A8-FB1A-384C-8110-FF823A960090}" dt="2023-09-29T15:42:00.269" v="9920" actId="1076"/>
        <pc:sldMkLst>
          <pc:docMk/>
          <pc:sldMk cId="112404411" sldId="258"/>
        </pc:sldMkLst>
        <pc:spChg chg="del">
          <ac:chgData name="Vincent Straub" userId="cc81dce8-242d-424d-a3c5-7390e8e80d05" providerId="ADAL" clId="{8B9A64A8-FB1A-384C-8110-FF823A960090}" dt="2023-09-28T13:18:52.937" v="8831" actId="478"/>
          <ac:spMkLst>
            <pc:docMk/>
            <pc:sldMk cId="112404411" sldId="258"/>
            <ac:spMk id="2" creationId="{940898F2-9F32-D2F1-C9F0-4A80B1B22BB2}"/>
          </ac:spMkLst>
        </pc:spChg>
        <pc:spChg chg="del mod">
          <ac:chgData name="Vincent Straub" userId="cc81dce8-242d-424d-a3c5-7390e8e80d05" providerId="ADAL" clId="{8B9A64A8-FB1A-384C-8110-FF823A960090}" dt="2023-09-28T13:18:55.235" v="8833" actId="478"/>
          <ac:spMkLst>
            <pc:docMk/>
            <pc:sldMk cId="112404411" sldId="258"/>
            <ac:spMk id="3" creationId="{F0D0A368-D193-3F05-97C1-58F7BBB56132}"/>
          </ac:spMkLst>
        </pc:spChg>
        <pc:spChg chg="add mod">
          <ac:chgData name="Vincent Straub" userId="cc81dce8-242d-424d-a3c5-7390e8e80d05" providerId="ADAL" clId="{8B9A64A8-FB1A-384C-8110-FF823A960090}" dt="2023-09-29T14:45:42.613" v="9856" actId="14100"/>
          <ac:spMkLst>
            <pc:docMk/>
            <pc:sldMk cId="112404411" sldId="258"/>
            <ac:spMk id="5" creationId="{9C24ED7E-3472-37F3-BB70-941CA6D8E321}"/>
          </ac:spMkLst>
        </pc:spChg>
        <pc:spChg chg="add del">
          <ac:chgData name="Vincent Straub" userId="cc81dce8-242d-424d-a3c5-7390e8e80d05" providerId="ADAL" clId="{8B9A64A8-FB1A-384C-8110-FF823A960090}" dt="2023-09-29T14:49:35.976" v="9907" actId="22"/>
          <ac:spMkLst>
            <pc:docMk/>
            <pc:sldMk cId="112404411" sldId="258"/>
            <ac:spMk id="13" creationId="{2C25953B-CCE4-151A-7008-9AE5919C92DC}"/>
          </ac:spMkLst>
        </pc:spChg>
        <pc:graphicFrameChg chg="add del mod modGraphic">
          <ac:chgData name="Vincent Straub" userId="cc81dce8-242d-424d-a3c5-7390e8e80d05" providerId="ADAL" clId="{8B9A64A8-FB1A-384C-8110-FF823A960090}" dt="2023-09-29T14:45:55.651" v="9864" actId="478"/>
          <ac:graphicFrameMkLst>
            <pc:docMk/>
            <pc:sldMk cId="112404411" sldId="258"/>
            <ac:graphicFrameMk id="4" creationId="{AC5F897C-42F3-06D1-5411-E1D59B8E39CA}"/>
          </ac:graphicFrameMkLst>
        </pc:graphicFrameChg>
        <pc:picChg chg="add del mod">
          <ac:chgData name="Vincent Straub" userId="cc81dce8-242d-424d-a3c5-7390e8e80d05" providerId="ADAL" clId="{8B9A64A8-FB1A-384C-8110-FF823A960090}" dt="2023-09-29T14:49:03.390" v="9897" actId="478"/>
          <ac:picMkLst>
            <pc:docMk/>
            <pc:sldMk cId="112404411" sldId="258"/>
            <ac:picMk id="7" creationId="{A98AECD9-6430-09AA-D3F9-C199523AC99D}"/>
          </ac:picMkLst>
        </pc:picChg>
        <pc:picChg chg="add mod">
          <ac:chgData name="Vincent Straub" userId="cc81dce8-242d-424d-a3c5-7390e8e80d05" providerId="ADAL" clId="{8B9A64A8-FB1A-384C-8110-FF823A960090}" dt="2023-09-29T14:49:51.956" v="9912" actId="1076"/>
          <ac:picMkLst>
            <pc:docMk/>
            <pc:sldMk cId="112404411" sldId="258"/>
            <ac:picMk id="9" creationId="{3CBCC67A-0865-EFAE-A03B-A8B8FB14845E}"/>
          </ac:picMkLst>
        </pc:picChg>
        <pc:picChg chg="add mod">
          <ac:chgData name="Vincent Straub" userId="cc81dce8-242d-424d-a3c5-7390e8e80d05" providerId="ADAL" clId="{8B9A64A8-FB1A-384C-8110-FF823A960090}" dt="2023-09-29T15:41:47.024" v="9918" actId="1076"/>
          <ac:picMkLst>
            <pc:docMk/>
            <pc:sldMk cId="112404411" sldId="258"/>
            <ac:picMk id="11" creationId="{ACEED17E-F59D-009F-58C1-9FDE882AD934}"/>
          </ac:picMkLst>
        </pc:picChg>
        <pc:picChg chg="add mod">
          <ac:chgData name="Vincent Straub" userId="cc81dce8-242d-424d-a3c5-7390e8e80d05" providerId="ADAL" clId="{8B9A64A8-FB1A-384C-8110-FF823A960090}" dt="2023-09-29T14:49:50.902" v="9911" actId="1076"/>
          <ac:picMkLst>
            <pc:docMk/>
            <pc:sldMk cId="112404411" sldId="258"/>
            <ac:picMk id="15" creationId="{925337AA-0510-49E8-A964-22292479FC19}"/>
          </ac:picMkLst>
        </pc:picChg>
        <pc:picChg chg="add del">
          <ac:chgData name="Vincent Straub" userId="cc81dce8-242d-424d-a3c5-7390e8e80d05" providerId="ADAL" clId="{8B9A64A8-FB1A-384C-8110-FF823A960090}" dt="2023-09-29T14:45:21.380" v="9851"/>
          <ac:picMkLst>
            <pc:docMk/>
            <pc:sldMk cId="112404411" sldId="258"/>
            <ac:picMk id="3074" creationId="{3D600335-FCC5-2364-3E42-F162F3175223}"/>
          </ac:picMkLst>
        </pc:picChg>
        <pc:picChg chg="add mod">
          <ac:chgData name="Vincent Straub" userId="cc81dce8-242d-424d-a3c5-7390e8e80d05" providerId="ADAL" clId="{8B9A64A8-FB1A-384C-8110-FF823A960090}" dt="2023-09-29T15:42:00.269" v="9920" actId="1076"/>
          <ac:picMkLst>
            <pc:docMk/>
            <pc:sldMk cId="112404411" sldId="258"/>
            <ac:picMk id="3076" creationId="{5EC1DC85-E316-FC6D-427E-E5384C13F773}"/>
          </ac:picMkLst>
        </pc:picChg>
        <pc:picChg chg="add mod">
          <ac:chgData name="Vincent Straub" userId="cc81dce8-242d-424d-a3c5-7390e8e80d05" providerId="ADAL" clId="{8B9A64A8-FB1A-384C-8110-FF823A960090}" dt="2023-09-29T14:49:21.785" v="9903" actId="14100"/>
          <ac:picMkLst>
            <pc:docMk/>
            <pc:sldMk cId="112404411" sldId="258"/>
            <ac:picMk id="3079" creationId="{7230BE56-CDC8-91A7-629B-E16FD50E5005}"/>
          </ac:picMkLst>
        </pc:picChg>
      </pc:sldChg>
      <pc:sldChg chg="new del">
        <pc:chgData name="Vincent Straub" userId="cc81dce8-242d-424d-a3c5-7390e8e80d05" providerId="ADAL" clId="{8B9A64A8-FB1A-384C-8110-FF823A960090}" dt="2023-10-12T13:11:55.536" v="10248" actId="2696"/>
        <pc:sldMkLst>
          <pc:docMk/>
          <pc:sldMk cId="4145765001" sldId="259"/>
        </pc:sldMkLst>
      </pc:sldChg>
      <pc:sldMasterChg chg="modSp modSldLayout">
        <pc:chgData name="Vincent Straub" userId="cc81dce8-242d-424d-a3c5-7390e8e80d05" providerId="ADAL" clId="{8B9A64A8-FB1A-384C-8110-FF823A960090}" dt="2023-09-19T08:25:17.600" v="1"/>
        <pc:sldMasterMkLst>
          <pc:docMk/>
          <pc:sldMasterMk cId="2460954070" sldId="2147483660"/>
        </pc:sldMasterMkLst>
        <pc:spChg chg="mod">
          <ac:chgData name="Vincent Straub" userId="cc81dce8-242d-424d-a3c5-7390e8e80d05" providerId="ADAL" clId="{8B9A64A8-FB1A-384C-8110-FF823A960090}" dt="2023-09-19T08:25:17.600" v="1"/>
          <ac:spMkLst>
            <pc:docMk/>
            <pc:sldMasterMk cId="2460954070" sldId="2147483660"/>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ac:spMk id="3"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ac:spMk id="4"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ac:spMk id="5"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ac:spMk id="6" creationId="{00000000-0000-0000-0000-000000000000}"/>
          </ac:spMkLst>
        </pc:spChg>
        <pc:sldLayoutChg chg="modSp">
          <pc:chgData name="Vincent Straub" userId="cc81dce8-242d-424d-a3c5-7390e8e80d05" providerId="ADAL" clId="{8B9A64A8-FB1A-384C-8110-FF823A960090}" dt="2023-09-19T08:25:17.600" v="1"/>
          <pc:sldLayoutMkLst>
            <pc:docMk/>
            <pc:sldMasterMk cId="2460954070" sldId="2147483660"/>
            <pc:sldLayoutMk cId="2385387890" sldId="2147483661"/>
          </pc:sldLayoutMkLst>
          <pc:spChg chg="mod">
            <ac:chgData name="Vincent Straub" userId="cc81dce8-242d-424d-a3c5-7390e8e80d05" providerId="ADAL" clId="{8B9A64A8-FB1A-384C-8110-FF823A960090}" dt="2023-09-19T08:25:17.600" v="1"/>
            <ac:spMkLst>
              <pc:docMk/>
              <pc:sldMasterMk cId="2460954070" sldId="2147483660"/>
              <pc:sldLayoutMk cId="2385387890" sldId="2147483661"/>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2385387890" sldId="2147483661"/>
              <ac:spMk id="3"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2591524520" sldId="2147483663"/>
          </pc:sldLayoutMkLst>
          <pc:spChg chg="mod">
            <ac:chgData name="Vincent Straub" userId="cc81dce8-242d-424d-a3c5-7390e8e80d05" providerId="ADAL" clId="{8B9A64A8-FB1A-384C-8110-FF823A960090}" dt="2023-09-19T08:25:17.600" v="1"/>
            <ac:spMkLst>
              <pc:docMk/>
              <pc:sldMasterMk cId="2460954070" sldId="2147483660"/>
              <pc:sldLayoutMk cId="2591524520" sldId="2147483663"/>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2591524520" sldId="2147483663"/>
              <ac:spMk id="3"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1203092039" sldId="2147483664"/>
          </pc:sldLayoutMkLst>
          <pc:spChg chg="mod">
            <ac:chgData name="Vincent Straub" userId="cc81dce8-242d-424d-a3c5-7390e8e80d05" providerId="ADAL" clId="{8B9A64A8-FB1A-384C-8110-FF823A960090}" dt="2023-09-19T08:25:17.600" v="1"/>
            <ac:spMkLst>
              <pc:docMk/>
              <pc:sldMasterMk cId="2460954070" sldId="2147483660"/>
              <pc:sldLayoutMk cId="1203092039" sldId="2147483664"/>
              <ac:spMk id="3"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1203092039" sldId="2147483664"/>
              <ac:spMk id="4"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3733172339" sldId="2147483665"/>
          </pc:sldLayoutMkLst>
          <pc:spChg chg="mod">
            <ac:chgData name="Vincent Straub" userId="cc81dce8-242d-424d-a3c5-7390e8e80d05" providerId="ADAL" clId="{8B9A64A8-FB1A-384C-8110-FF823A960090}" dt="2023-09-19T08:25:17.600" v="1"/>
            <ac:spMkLst>
              <pc:docMk/>
              <pc:sldMasterMk cId="2460954070" sldId="2147483660"/>
              <pc:sldLayoutMk cId="3733172339" sldId="2147483665"/>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733172339" sldId="2147483665"/>
              <ac:spMk id="3"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733172339" sldId="2147483665"/>
              <ac:spMk id="4"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733172339" sldId="2147483665"/>
              <ac:spMk id="5"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733172339" sldId="2147483665"/>
              <ac:spMk id="6"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3171841454" sldId="2147483668"/>
          </pc:sldLayoutMkLst>
          <pc:spChg chg="mod">
            <ac:chgData name="Vincent Straub" userId="cc81dce8-242d-424d-a3c5-7390e8e80d05" providerId="ADAL" clId="{8B9A64A8-FB1A-384C-8110-FF823A960090}" dt="2023-09-19T08:25:17.600" v="1"/>
            <ac:spMkLst>
              <pc:docMk/>
              <pc:sldMasterMk cId="2460954070" sldId="2147483660"/>
              <pc:sldLayoutMk cId="3171841454" sldId="2147483668"/>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171841454" sldId="2147483668"/>
              <ac:spMk id="3"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171841454" sldId="2147483668"/>
              <ac:spMk id="4"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1718958274" sldId="2147483669"/>
          </pc:sldLayoutMkLst>
          <pc:spChg chg="mod">
            <ac:chgData name="Vincent Straub" userId="cc81dce8-242d-424d-a3c5-7390e8e80d05" providerId="ADAL" clId="{8B9A64A8-FB1A-384C-8110-FF823A960090}" dt="2023-09-19T08:25:17.600" v="1"/>
            <ac:spMkLst>
              <pc:docMk/>
              <pc:sldMasterMk cId="2460954070" sldId="2147483660"/>
              <pc:sldLayoutMk cId="1718958274" sldId="2147483669"/>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1718958274" sldId="2147483669"/>
              <ac:spMk id="3"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1718958274" sldId="2147483669"/>
              <ac:spMk id="4"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3479445657" sldId="2147483671"/>
          </pc:sldLayoutMkLst>
          <pc:spChg chg="mod">
            <ac:chgData name="Vincent Straub" userId="cc81dce8-242d-424d-a3c5-7390e8e80d05" providerId="ADAL" clId="{8B9A64A8-FB1A-384C-8110-FF823A960090}" dt="2023-09-19T08:25:17.600" v="1"/>
            <ac:spMkLst>
              <pc:docMk/>
              <pc:sldMasterMk cId="2460954070" sldId="2147483660"/>
              <pc:sldLayoutMk cId="3479445657" sldId="2147483671"/>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479445657" sldId="2147483671"/>
              <ac:spMk id="3" creationId="{00000000-0000-0000-0000-000000000000}"/>
            </ac:spMkLst>
          </pc:spChg>
        </pc:sldLayoutChg>
      </pc:sldMasterChg>
      <pc:sldMasterChg chg="modSp modSldLayout">
        <pc:chgData name="Vincent Straub" userId="cc81dce8-242d-424d-a3c5-7390e8e80d05" providerId="ADAL" clId="{8B9A64A8-FB1A-384C-8110-FF823A960090}" dt="2023-09-19T08:25:36.338" v="2"/>
        <pc:sldMasterMkLst>
          <pc:docMk/>
          <pc:sldMasterMk cId="2813973010" sldId="2147483672"/>
        </pc:sldMasterMkLst>
        <pc:spChg chg="mod">
          <ac:chgData name="Vincent Straub" userId="cc81dce8-242d-424d-a3c5-7390e8e80d05" providerId="ADAL" clId="{8B9A64A8-FB1A-384C-8110-FF823A960090}" dt="2023-09-19T08:25:36.338" v="2"/>
          <ac:spMkLst>
            <pc:docMk/>
            <pc:sldMasterMk cId="2813973010" sldId="2147483672"/>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ac:spMk id="3"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ac:spMk id="4"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ac:spMk id="5"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ac:spMk id="6" creationId="{00000000-0000-0000-0000-000000000000}"/>
          </ac:spMkLst>
        </pc:spChg>
        <pc:sldLayoutChg chg="modSp">
          <pc:chgData name="Vincent Straub" userId="cc81dce8-242d-424d-a3c5-7390e8e80d05" providerId="ADAL" clId="{8B9A64A8-FB1A-384C-8110-FF823A960090}" dt="2023-09-19T08:25:36.338" v="2"/>
          <pc:sldLayoutMkLst>
            <pc:docMk/>
            <pc:sldMasterMk cId="2813973010" sldId="2147483672"/>
            <pc:sldLayoutMk cId="3844503048" sldId="2147483673"/>
          </pc:sldLayoutMkLst>
          <pc:spChg chg="mod">
            <ac:chgData name="Vincent Straub" userId="cc81dce8-242d-424d-a3c5-7390e8e80d05" providerId="ADAL" clId="{8B9A64A8-FB1A-384C-8110-FF823A960090}" dt="2023-09-19T08:25:36.338" v="2"/>
            <ac:spMkLst>
              <pc:docMk/>
              <pc:sldMasterMk cId="2813973010" sldId="2147483672"/>
              <pc:sldLayoutMk cId="3844503048" sldId="2147483673"/>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3844503048" sldId="2147483673"/>
              <ac:spMk id="3"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521700348" sldId="2147483675"/>
          </pc:sldLayoutMkLst>
          <pc:spChg chg="mod">
            <ac:chgData name="Vincent Straub" userId="cc81dce8-242d-424d-a3c5-7390e8e80d05" providerId="ADAL" clId="{8B9A64A8-FB1A-384C-8110-FF823A960090}" dt="2023-09-19T08:25:36.338" v="2"/>
            <ac:spMkLst>
              <pc:docMk/>
              <pc:sldMasterMk cId="2813973010" sldId="2147483672"/>
              <pc:sldLayoutMk cId="521700348" sldId="2147483675"/>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521700348" sldId="2147483675"/>
              <ac:spMk id="3"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287422223" sldId="2147483676"/>
          </pc:sldLayoutMkLst>
          <pc:spChg chg="mod">
            <ac:chgData name="Vincent Straub" userId="cc81dce8-242d-424d-a3c5-7390e8e80d05" providerId="ADAL" clId="{8B9A64A8-FB1A-384C-8110-FF823A960090}" dt="2023-09-19T08:25:36.338" v="2"/>
            <ac:spMkLst>
              <pc:docMk/>
              <pc:sldMasterMk cId="2813973010" sldId="2147483672"/>
              <pc:sldLayoutMk cId="287422223" sldId="2147483676"/>
              <ac:spMk id="3"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287422223" sldId="2147483676"/>
              <ac:spMk id="4"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1495394196" sldId="2147483677"/>
          </pc:sldLayoutMkLst>
          <pc:spChg chg="mod">
            <ac:chgData name="Vincent Straub" userId="cc81dce8-242d-424d-a3c5-7390e8e80d05" providerId="ADAL" clId="{8B9A64A8-FB1A-384C-8110-FF823A960090}" dt="2023-09-19T08:25:36.338" v="2"/>
            <ac:spMkLst>
              <pc:docMk/>
              <pc:sldMasterMk cId="2813973010" sldId="2147483672"/>
              <pc:sldLayoutMk cId="1495394196" sldId="2147483677"/>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495394196" sldId="2147483677"/>
              <ac:spMk id="3"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495394196" sldId="2147483677"/>
              <ac:spMk id="4"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495394196" sldId="2147483677"/>
              <ac:spMk id="5"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495394196" sldId="2147483677"/>
              <ac:spMk id="6"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1213655427" sldId="2147483680"/>
          </pc:sldLayoutMkLst>
          <pc:spChg chg="mod">
            <ac:chgData name="Vincent Straub" userId="cc81dce8-242d-424d-a3c5-7390e8e80d05" providerId="ADAL" clId="{8B9A64A8-FB1A-384C-8110-FF823A960090}" dt="2023-09-19T08:25:36.338" v="2"/>
            <ac:spMkLst>
              <pc:docMk/>
              <pc:sldMasterMk cId="2813973010" sldId="2147483672"/>
              <pc:sldLayoutMk cId="1213655427" sldId="2147483680"/>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213655427" sldId="2147483680"/>
              <ac:spMk id="3"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213655427" sldId="2147483680"/>
              <ac:spMk id="4"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56056797" sldId="2147483681"/>
          </pc:sldLayoutMkLst>
          <pc:spChg chg="mod">
            <ac:chgData name="Vincent Straub" userId="cc81dce8-242d-424d-a3c5-7390e8e80d05" providerId="ADAL" clId="{8B9A64A8-FB1A-384C-8110-FF823A960090}" dt="2023-09-19T08:25:36.338" v="2"/>
            <ac:spMkLst>
              <pc:docMk/>
              <pc:sldMasterMk cId="2813973010" sldId="2147483672"/>
              <pc:sldLayoutMk cId="56056797" sldId="2147483681"/>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56056797" sldId="2147483681"/>
              <ac:spMk id="3"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56056797" sldId="2147483681"/>
              <ac:spMk id="4"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1010295606" sldId="2147483683"/>
          </pc:sldLayoutMkLst>
          <pc:spChg chg="mod">
            <ac:chgData name="Vincent Straub" userId="cc81dce8-242d-424d-a3c5-7390e8e80d05" providerId="ADAL" clId="{8B9A64A8-FB1A-384C-8110-FF823A960090}" dt="2023-09-19T08:25:36.338" v="2"/>
            <ac:spMkLst>
              <pc:docMk/>
              <pc:sldMasterMk cId="2813973010" sldId="2147483672"/>
              <pc:sldLayoutMk cId="1010295606" sldId="2147483683"/>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010295606" sldId="2147483683"/>
              <ac:spMk id="3" creationId="{00000000-0000-0000-0000-000000000000}"/>
            </ac:spMkLst>
          </pc:spChg>
        </pc:sldLayoutChg>
      </pc:sldMasterChg>
      <pc:sldMasterChg chg="modSp modSldLayout">
        <pc:chgData name="Vincent Straub" userId="cc81dce8-242d-424d-a3c5-7390e8e80d05" providerId="ADAL" clId="{8B9A64A8-FB1A-384C-8110-FF823A960090}" dt="2023-09-26T10:51:41.505" v="285"/>
        <pc:sldMasterMkLst>
          <pc:docMk/>
          <pc:sldMasterMk cId="3728021057" sldId="2147483684"/>
        </pc:sldMasterMkLst>
        <pc:spChg chg="mod">
          <ac:chgData name="Vincent Straub" userId="cc81dce8-242d-424d-a3c5-7390e8e80d05" providerId="ADAL" clId="{8B9A64A8-FB1A-384C-8110-FF823A960090}" dt="2023-09-26T10:51:41.505" v="285"/>
          <ac:spMkLst>
            <pc:docMk/>
            <pc:sldMasterMk cId="3728021057" sldId="2147483684"/>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ac:spMk id="3"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ac:spMk id="4"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ac:spMk id="5"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ac:spMk id="6" creationId="{00000000-0000-0000-0000-000000000000}"/>
          </ac:spMkLst>
        </pc:spChg>
        <pc:sldLayoutChg chg="modSp">
          <pc:chgData name="Vincent Straub" userId="cc81dce8-242d-424d-a3c5-7390e8e80d05" providerId="ADAL" clId="{8B9A64A8-FB1A-384C-8110-FF823A960090}" dt="2023-09-26T10:51:41.505" v="285"/>
          <pc:sldLayoutMkLst>
            <pc:docMk/>
            <pc:sldMasterMk cId="3728021057" sldId="2147483684"/>
            <pc:sldLayoutMk cId="557192724" sldId="2147483685"/>
          </pc:sldLayoutMkLst>
          <pc:spChg chg="mod">
            <ac:chgData name="Vincent Straub" userId="cc81dce8-242d-424d-a3c5-7390e8e80d05" providerId="ADAL" clId="{8B9A64A8-FB1A-384C-8110-FF823A960090}" dt="2023-09-26T10:51:41.505" v="285"/>
            <ac:spMkLst>
              <pc:docMk/>
              <pc:sldMasterMk cId="3728021057" sldId="2147483684"/>
              <pc:sldLayoutMk cId="557192724" sldId="2147483685"/>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557192724" sldId="2147483685"/>
              <ac:spMk id="3"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1237396398" sldId="2147483687"/>
          </pc:sldLayoutMkLst>
          <pc:spChg chg="mod">
            <ac:chgData name="Vincent Straub" userId="cc81dce8-242d-424d-a3c5-7390e8e80d05" providerId="ADAL" clId="{8B9A64A8-FB1A-384C-8110-FF823A960090}" dt="2023-09-26T10:51:41.505" v="285"/>
            <ac:spMkLst>
              <pc:docMk/>
              <pc:sldMasterMk cId="3728021057" sldId="2147483684"/>
              <pc:sldLayoutMk cId="1237396398" sldId="2147483687"/>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237396398" sldId="2147483687"/>
              <ac:spMk id="3"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1857671988" sldId="2147483688"/>
          </pc:sldLayoutMkLst>
          <pc:spChg chg="mod">
            <ac:chgData name="Vincent Straub" userId="cc81dce8-242d-424d-a3c5-7390e8e80d05" providerId="ADAL" clId="{8B9A64A8-FB1A-384C-8110-FF823A960090}" dt="2023-09-26T10:51:41.505" v="285"/>
            <ac:spMkLst>
              <pc:docMk/>
              <pc:sldMasterMk cId="3728021057" sldId="2147483684"/>
              <pc:sldLayoutMk cId="1857671988" sldId="2147483688"/>
              <ac:spMk id="3"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857671988" sldId="2147483688"/>
              <ac:spMk id="4"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1737279953" sldId="2147483689"/>
          </pc:sldLayoutMkLst>
          <pc:spChg chg="mod">
            <ac:chgData name="Vincent Straub" userId="cc81dce8-242d-424d-a3c5-7390e8e80d05" providerId="ADAL" clId="{8B9A64A8-FB1A-384C-8110-FF823A960090}" dt="2023-09-26T10:51:41.505" v="285"/>
            <ac:spMkLst>
              <pc:docMk/>
              <pc:sldMasterMk cId="3728021057" sldId="2147483684"/>
              <pc:sldLayoutMk cId="1737279953" sldId="2147483689"/>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737279953" sldId="2147483689"/>
              <ac:spMk id="3"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737279953" sldId="2147483689"/>
              <ac:spMk id="4"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737279953" sldId="2147483689"/>
              <ac:spMk id="5"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737279953" sldId="2147483689"/>
              <ac:spMk id="6"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4131753823" sldId="2147483692"/>
          </pc:sldLayoutMkLst>
          <pc:spChg chg="mod">
            <ac:chgData name="Vincent Straub" userId="cc81dce8-242d-424d-a3c5-7390e8e80d05" providerId="ADAL" clId="{8B9A64A8-FB1A-384C-8110-FF823A960090}" dt="2023-09-26T10:51:41.505" v="285"/>
            <ac:spMkLst>
              <pc:docMk/>
              <pc:sldMasterMk cId="3728021057" sldId="2147483684"/>
              <pc:sldLayoutMk cId="4131753823" sldId="2147483692"/>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4131753823" sldId="2147483692"/>
              <ac:spMk id="3"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4131753823" sldId="2147483692"/>
              <ac:spMk id="4"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571206909" sldId="2147483693"/>
          </pc:sldLayoutMkLst>
          <pc:spChg chg="mod">
            <ac:chgData name="Vincent Straub" userId="cc81dce8-242d-424d-a3c5-7390e8e80d05" providerId="ADAL" clId="{8B9A64A8-FB1A-384C-8110-FF823A960090}" dt="2023-09-26T10:51:41.505" v="285"/>
            <ac:spMkLst>
              <pc:docMk/>
              <pc:sldMasterMk cId="3728021057" sldId="2147483684"/>
              <pc:sldLayoutMk cId="571206909" sldId="2147483693"/>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571206909" sldId="2147483693"/>
              <ac:spMk id="3"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571206909" sldId="2147483693"/>
              <ac:spMk id="4"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460773428" sldId="2147483695"/>
          </pc:sldLayoutMkLst>
          <pc:spChg chg="mod">
            <ac:chgData name="Vincent Straub" userId="cc81dce8-242d-424d-a3c5-7390e8e80d05" providerId="ADAL" clId="{8B9A64A8-FB1A-384C-8110-FF823A960090}" dt="2023-09-26T10:51:41.505" v="285"/>
            <ac:spMkLst>
              <pc:docMk/>
              <pc:sldMasterMk cId="3728021057" sldId="2147483684"/>
              <pc:sldLayoutMk cId="460773428" sldId="2147483695"/>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460773428" sldId="2147483695"/>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CEB57C05-9606-4C2E-9455-9A368AB37763}" type="datetimeFigureOut">
              <a:rPr lang="en-GB" smtClean="0"/>
              <a:t>11/03/2024</a:t>
            </a:fld>
            <a:endParaRPr lang="en-GB"/>
          </a:p>
        </p:txBody>
      </p:sp>
      <p:sp>
        <p:nvSpPr>
          <p:cNvPr id="4" name="Slide Image Placeholder 3"/>
          <p:cNvSpPr>
            <a:spLocks noGrp="1" noRot="1" noChangeAspect="1"/>
          </p:cNvSpPr>
          <p:nvPr>
            <p:ph type="sldImg" idx="2"/>
          </p:nvPr>
        </p:nvSpPr>
        <p:spPr>
          <a:xfrm>
            <a:off x="3770313" y="857250"/>
            <a:ext cx="1603375"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A011531-1910-4AD5-AC0C-96B05965632B}" type="slidenum">
              <a:rPr lang="en-GB" smtClean="0"/>
              <a:t>‹#›</a:t>
            </a:fld>
            <a:endParaRPr lang="en-GB"/>
          </a:p>
        </p:txBody>
      </p:sp>
    </p:spTree>
    <p:extLst>
      <p:ext uri="{BB962C8B-B14F-4D97-AF65-F5344CB8AC3E}">
        <p14:creationId xmlns:p14="http://schemas.microsoft.com/office/powerpoint/2010/main" val="872859536"/>
      </p:ext>
    </p:extLst>
  </p:cSld>
  <p:clrMap bg1="lt1" tx1="dk1" bg2="lt2" tx2="dk2" accent1="accent1" accent2="accent2" accent3="accent3" accent4="accent4" accent5="accent5" accent6="accent6" hlink="hlink" folHlink="folHlink"/>
  <p:notesStyle>
    <a:lvl1pPr marL="0" algn="l" defTabSz="1250196" rtl="0" eaLnBrk="1" latinLnBrk="0" hangingPunct="1">
      <a:defRPr sz="1640" kern="1200">
        <a:solidFill>
          <a:schemeClr val="tx1"/>
        </a:solidFill>
        <a:latin typeface="+mn-lt"/>
        <a:ea typeface="+mn-ea"/>
        <a:cs typeface="+mn-cs"/>
      </a:defRPr>
    </a:lvl1pPr>
    <a:lvl2pPr marL="625099" algn="l" defTabSz="1250196" rtl="0" eaLnBrk="1" latinLnBrk="0" hangingPunct="1">
      <a:defRPr sz="1640" kern="1200">
        <a:solidFill>
          <a:schemeClr val="tx1"/>
        </a:solidFill>
        <a:latin typeface="+mn-lt"/>
        <a:ea typeface="+mn-ea"/>
        <a:cs typeface="+mn-cs"/>
      </a:defRPr>
    </a:lvl2pPr>
    <a:lvl3pPr marL="1250196" algn="l" defTabSz="1250196" rtl="0" eaLnBrk="1" latinLnBrk="0" hangingPunct="1">
      <a:defRPr sz="1640" kern="1200">
        <a:solidFill>
          <a:schemeClr val="tx1"/>
        </a:solidFill>
        <a:latin typeface="+mn-lt"/>
        <a:ea typeface="+mn-ea"/>
        <a:cs typeface="+mn-cs"/>
      </a:defRPr>
    </a:lvl3pPr>
    <a:lvl4pPr marL="1875293" algn="l" defTabSz="1250196" rtl="0" eaLnBrk="1" latinLnBrk="0" hangingPunct="1">
      <a:defRPr sz="1640" kern="1200">
        <a:solidFill>
          <a:schemeClr val="tx1"/>
        </a:solidFill>
        <a:latin typeface="+mn-lt"/>
        <a:ea typeface="+mn-ea"/>
        <a:cs typeface="+mn-cs"/>
      </a:defRPr>
    </a:lvl4pPr>
    <a:lvl5pPr marL="2500392" algn="l" defTabSz="1250196" rtl="0" eaLnBrk="1" latinLnBrk="0" hangingPunct="1">
      <a:defRPr sz="1640" kern="1200">
        <a:solidFill>
          <a:schemeClr val="tx1"/>
        </a:solidFill>
        <a:latin typeface="+mn-lt"/>
        <a:ea typeface="+mn-ea"/>
        <a:cs typeface="+mn-cs"/>
      </a:defRPr>
    </a:lvl5pPr>
    <a:lvl6pPr marL="3125489" algn="l" defTabSz="1250196" rtl="0" eaLnBrk="1" latinLnBrk="0" hangingPunct="1">
      <a:defRPr sz="1640" kern="1200">
        <a:solidFill>
          <a:schemeClr val="tx1"/>
        </a:solidFill>
        <a:latin typeface="+mn-lt"/>
        <a:ea typeface="+mn-ea"/>
        <a:cs typeface="+mn-cs"/>
      </a:defRPr>
    </a:lvl6pPr>
    <a:lvl7pPr marL="3750588" algn="l" defTabSz="1250196" rtl="0" eaLnBrk="1" latinLnBrk="0" hangingPunct="1">
      <a:defRPr sz="1640" kern="1200">
        <a:solidFill>
          <a:schemeClr val="tx1"/>
        </a:solidFill>
        <a:latin typeface="+mn-lt"/>
        <a:ea typeface="+mn-ea"/>
        <a:cs typeface="+mn-cs"/>
      </a:defRPr>
    </a:lvl7pPr>
    <a:lvl8pPr marL="4375683" algn="l" defTabSz="1250196" rtl="0" eaLnBrk="1" latinLnBrk="0" hangingPunct="1">
      <a:defRPr sz="1640" kern="1200">
        <a:solidFill>
          <a:schemeClr val="tx1"/>
        </a:solidFill>
        <a:latin typeface="+mn-lt"/>
        <a:ea typeface="+mn-ea"/>
        <a:cs typeface="+mn-cs"/>
      </a:defRPr>
    </a:lvl8pPr>
    <a:lvl9pPr marL="5000782" algn="l" defTabSz="1250196" rtl="0" eaLnBrk="1" latinLnBrk="0" hangingPunct="1">
      <a:defRPr sz="16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0313" y="857250"/>
            <a:ext cx="1603375" cy="2314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A011531-1910-4AD5-AC0C-96B05965632B}" type="slidenum">
              <a:rPr lang="en-GB" smtClean="0"/>
              <a:t>3</a:t>
            </a:fld>
            <a:endParaRPr lang="en-GB"/>
          </a:p>
        </p:txBody>
      </p:sp>
    </p:spTree>
    <p:extLst>
      <p:ext uri="{BB962C8B-B14F-4D97-AF65-F5344CB8AC3E}">
        <p14:creationId xmlns:p14="http://schemas.microsoft.com/office/powerpoint/2010/main" val="1539326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0313" y="857250"/>
            <a:ext cx="1603375" cy="2314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A011531-1910-4AD5-AC0C-96B05965632B}" type="slidenum">
              <a:rPr lang="en-GB" smtClean="0"/>
              <a:t>4</a:t>
            </a:fld>
            <a:endParaRPr lang="en-GB"/>
          </a:p>
        </p:txBody>
      </p:sp>
    </p:spTree>
    <p:extLst>
      <p:ext uri="{BB962C8B-B14F-4D97-AF65-F5344CB8AC3E}">
        <p14:creationId xmlns:p14="http://schemas.microsoft.com/office/powerpoint/2010/main" val="1419264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11/03/2024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65913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11/03/2024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3056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11/03/2024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8234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11/03/2024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261143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63294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GB" smtClean="0"/>
              <a:t>11/03/2024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7309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GB" smtClean="0"/>
              <a:t>11/03/2024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38825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GB" smtClean="0"/>
              <a:t>11/03/2024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15923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11/03/2024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44265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1491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83207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846CE7D5-CF57-46EF-B807-FDD0502418D4}" type="datetimeFigureOut">
              <a:rPr lang="en-GB" smtClean="0"/>
              <a:t>11/03/2024</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392733858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smtClean="0"/>
              <a:t>Main Figures</a:t>
            </a:r>
            <a:endParaRPr lang="en-GB" dirty="0"/>
          </a:p>
        </p:txBody>
      </p:sp>
    </p:spTree>
    <p:extLst>
      <p:ext uri="{BB962C8B-B14F-4D97-AF65-F5344CB8AC3E}">
        <p14:creationId xmlns:p14="http://schemas.microsoft.com/office/powerpoint/2010/main" val="333288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506" y="2831641"/>
            <a:ext cx="5209555" cy="413501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27" t="11148" r="9286" b="4264"/>
          <a:stretch/>
        </p:blipFill>
        <p:spPr>
          <a:xfrm>
            <a:off x="3947956" y="3016614"/>
            <a:ext cx="1884800" cy="1516925"/>
          </a:xfrm>
          <a:prstGeom prst="rect">
            <a:avLst/>
          </a:prstGeom>
        </p:spPr>
      </p:pic>
      <p:sp>
        <p:nvSpPr>
          <p:cNvPr id="6" name="TextBox 5">
            <a:extLst>
              <a:ext uri="{FF2B5EF4-FFF2-40B4-BE49-F238E27FC236}">
                <a16:creationId xmlns:a16="http://schemas.microsoft.com/office/drawing/2014/main" id="{2E5B92F0-90A0-EF43-91B3-5C38DFEE9947}"/>
              </a:ext>
            </a:extLst>
          </p:cNvPr>
          <p:cNvSpPr txBox="1"/>
          <p:nvPr/>
        </p:nvSpPr>
        <p:spPr>
          <a:xfrm rot="16200000">
            <a:off x="-678159" y="4713477"/>
            <a:ext cx="2624453" cy="371320"/>
          </a:xfrm>
          <a:prstGeom prst="rect">
            <a:avLst/>
          </a:prstGeom>
          <a:noFill/>
        </p:spPr>
        <p:txBody>
          <a:bodyPr wrap="square" rtlCol="0">
            <a:spAutoFit/>
          </a:bodyPr>
          <a:lstStyle/>
          <a:p>
            <a:pPr algn="ctr"/>
            <a:r>
              <a:rPr lang="en-GB" sz="1813" dirty="0" smtClean="0">
                <a:latin typeface="Helvetica" pitchFamily="2" charset="0"/>
              </a:rPr>
              <a:t># Visits</a:t>
            </a:r>
            <a:endParaRPr lang="en-GB" sz="1813" dirty="0">
              <a:latin typeface="Helvetica" pitchFamily="2" charset="0"/>
            </a:endParaRPr>
          </a:p>
        </p:txBody>
      </p:sp>
      <p:sp>
        <p:nvSpPr>
          <p:cNvPr id="7" name="TextBox 6">
            <a:extLst>
              <a:ext uri="{FF2B5EF4-FFF2-40B4-BE49-F238E27FC236}">
                <a16:creationId xmlns:a16="http://schemas.microsoft.com/office/drawing/2014/main" id="{2E5B92F0-90A0-EF43-91B3-5C38DFEE9947}"/>
              </a:ext>
            </a:extLst>
          </p:cNvPr>
          <p:cNvSpPr txBox="1"/>
          <p:nvPr/>
        </p:nvSpPr>
        <p:spPr>
          <a:xfrm>
            <a:off x="2206067" y="6895942"/>
            <a:ext cx="2428432" cy="371320"/>
          </a:xfrm>
          <a:prstGeom prst="rect">
            <a:avLst/>
          </a:prstGeom>
          <a:noFill/>
        </p:spPr>
        <p:txBody>
          <a:bodyPr wrap="square" rtlCol="0">
            <a:spAutoFit/>
          </a:bodyPr>
          <a:lstStyle/>
          <a:p>
            <a:pPr algn="ctr"/>
            <a:r>
              <a:rPr lang="en-GB" sz="1813" dirty="0" smtClean="0">
                <a:latin typeface="Helvetica" pitchFamily="2" charset="0"/>
              </a:rPr>
              <a:t>Rank</a:t>
            </a:r>
            <a:endParaRPr lang="en-GB" sz="1813" dirty="0">
              <a:latin typeface="Helvetica" pitchFamily="2" charset="0"/>
            </a:endParaRPr>
          </a:p>
        </p:txBody>
      </p:sp>
      <p:sp>
        <p:nvSpPr>
          <p:cNvPr id="8" name="TextBox 7">
            <a:extLst>
              <a:ext uri="{FF2B5EF4-FFF2-40B4-BE49-F238E27FC236}">
                <a16:creationId xmlns:a16="http://schemas.microsoft.com/office/drawing/2014/main" id="{2E5B92F0-90A0-EF43-91B3-5C38DFEE9947}"/>
              </a:ext>
            </a:extLst>
          </p:cNvPr>
          <p:cNvSpPr txBox="1"/>
          <p:nvPr/>
        </p:nvSpPr>
        <p:spPr>
          <a:xfrm>
            <a:off x="1359318" y="3016610"/>
            <a:ext cx="3272342" cy="260199"/>
          </a:xfrm>
          <a:prstGeom prst="rect">
            <a:avLst/>
          </a:prstGeom>
          <a:noFill/>
        </p:spPr>
        <p:txBody>
          <a:bodyPr wrap="square" rtlCol="0">
            <a:spAutoFit/>
          </a:bodyPr>
          <a:lstStyle/>
          <a:p>
            <a:pPr algn="ctr"/>
            <a:r>
              <a:rPr lang="en-GB" sz="1091" dirty="0">
                <a:latin typeface="Helvetica" pitchFamily="2" charset="0"/>
              </a:rPr>
              <a:t>/sign-in-universal-credit</a:t>
            </a:r>
          </a:p>
        </p:txBody>
      </p:sp>
      <p:sp>
        <p:nvSpPr>
          <p:cNvPr id="9" name="TextBox 8">
            <a:extLst>
              <a:ext uri="{FF2B5EF4-FFF2-40B4-BE49-F238E27FC236}">
                <a16:creationId xmlns:a16="http://schemas.microsoft.com/office/drawing/2014/main" id="{2E5B92F0-90A0-EF43-91B3-5C38DFEE9947}"/>
              </a:ext>
            </a:extLst>
          </p:cNvPr>
          <p:cNvSpPr txBox="1"/>
          <p:nvPr/>
        </p:nvSpPr>
        <p:spPr>
          <a:xfrm>
            <a:off x="634075" y="3875053"/>
            <a:ext cx="3272342" cy="260199"/>
          </a:xfrm>
          <a:prstGeom prst="rect">
            <a:avLst/>
          </a:prstGeom>
          <a:noFill/>
        </p:spPr>
        <p:txBody>
          <a:bodyPr wrap="square" rtlCol="0">
            <a:spAutoFit/>
          </a:bodyPr>
          <a:lstStyle/>
          <a:p>
            <a:pPr algn="ctr"/>
            <a:r>
              <a:rPr lang="en-GB" sz="1091" dirty="0">
                <a:latin typeface="Helvetica" pitchFamily="2" charset="0"/>
              </a:rPr>
              <a:t>/check-mot-history</a:t>
            </a:r>
          </a:p>
        </p:txBody>
      </p:sp>
      <p:sp>
        <p:nvSpPr>
          <p:cNvPr id="10" name="TextBox 9">
            <a:extLst>
              <a:ext uri="{FF2B5EF4-FFF2-40B4-BE49-F238E27FC236}">
                <a16:creationId xmlns:a16="http://schemas.microsoft.com/office/drawing/2014/main" id="{2E5B92F0-90A0-EF43-91B3-5C38DFEE9947}"/>
              </a:ext>
            </a:extLst>
          </p:cNvPr>
          <p:cNvSpPr txBox="1"/>
          <p:nvPr/>
        </p:nvSpPr>
        <p:spPr>
          <a:xfrm>
            <a:off x="452634" y="4345723"/>
            <a:ext cx="3272342" cy="260199"/>
          </a:xfrm>
          <a:prstGeom prst="rect">
            <a:avLst/>
          </a:prstGeom>
          <a:noFill/>
        </p:spPr>
        <p:txBody>
          <a:bodyPr wrap="square" rtlCol="0">
            <a:spAutoFit/>
          </a:bodyPr>
          <a:lstStyle/>
          <a:p>
            <a:pPr algn="ctr"/>
            <a:r>
              <a:rPr lang="en-GB" sz="1091" dirty="0">
                <a:latin typeface="Helvetica" pitchFamily="2" charset="0"/>
              </a:rPr>
              <a:t>/report-covid19-result</a:t>
            </a:r>
          </a:p>
        </p:txBody>
      </p:sp>
      <p:cxnSp>
        <p:nvCxnSpPr>
          <p:cNvPr id="12" name="Straight Arrow Connector 11"/>
          <p:cNvCxnSpPr/>
          <p:nvPr/>
        </p:nvCxnSpPr>
        <p:spPr>
          <a:xfrm flipH="1" flipV="1">
            <a:off x="1510280" y="3197554"/>
            <a:ext cx="165860" cy="1216322"/>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flipV="1">
            <a:off x="1957601" y="3434817"/>
            <a:ext cx="81415" cy="49152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flipV="1">
            <a:off x="1847671" y="3144139"/>
            <a:ext cx="442665" cy="154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6541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548" y="2548329"/>
            <a:ext cx="5423192" cy="4347621"/>
          </a:xfrm>
          <a:prstGeom prst="rect">
            <a:avLst/>
          </a:prstGeom>
        </p:spPr>
      </p:pic>
      <p:sp>
        <p:nvSpPr>
          <p:cNvPr id="5" name="TextBox 4">
            <a:extLst>
              <a:ext uri="{FF2B5EF4-FFF2-40B4-BE49-F238E27FC236}">
                <a16:creationId xmlns:a16="http://schemas.microsoft.com/office/drawing/2014/main" id="{2E5B92F0-90A0-EF43-91B3-5C38DFEE9947}"/>
              </a:ext>
            </a:extLst>
          </p:cNvPr>
          <p:cNvSpPr txBox="1"/>
          <p:nvPr/>
        </p:nvSpPr>
        <p:spPr>
          <a:xfrm>
            <a:off x="2371925" y="6895942"/>
            <a:ext cx="2428432" cy="371320"/>
          </a:xfrm>
          <a:prstGeom prst="rect">
            <a:avLst/>
          </a:prstGeom>
          <a:noFill/>
        </p:spPr>
        <p:txBody>
          <a:bodyPr wrap="square" rtlCol="0">
            <a:spAutoFit/>
          </a:bodyPr>
          <a:lstStyle/>
          <a:p>
            <a:pPr algn="ctr"/>
            <a:r>
              <a:rPr lang="en-GB" sz="1813" dirty="0" smtClean="0">
                <a:latin typeface="Helvetica" pitchFamily="2" charset="0"/>
              </a:rPr>
              <a:t>Rank</a:t>
            </a:r>
            <a:endParaRPr lang="en-GB" sz="1813" dirty="0">
              <a:latin typeface="Helvetica" pitchFamily="2" charset="0"/>
            </a:endParaRPr>
          </a:p>
        </p:txBody>
      </p:sp>
      <p:sp>
        <p:nvSpPr>
          <p:cNvPr id="6" name="TextBox 5">
            <a:extLst>
              <a:ext uri="{FF2B5EF4-FFF2-40B4-BE49-F238E27FC236}">
                <a16:creationId xmlns:a16="http://schemas.microsoft.com/office/drawing/2014/main" id="{2E5B92F0-90A0-EF43-91B3-5C38DFEE9947}"/>
              </a:ext>
            </a:extLst>
          </p:cNvPr>
          <p:cNvSpPr txBox="1"/>
          <p:nvPr/>
        </p:nvSpPr>
        <p:spPr>
          <a:xfrm rot="16200000">
            <a:off x="-521109" y="4536475"/>
            <a:ext cx="2428432" cy="371320"/>
          </a:xfrm>
          <a:prstGeom prst="rect">
            <a:avLst/>
          </a:prstGeom>
          <a:noFill/>
        </p:spPr>
        <p:txBody>
          <a:bodyPr wrap="square" rtlCol="0">
            <a:spAutoFit/>
          </a:bodyPr>
          <a:lstStyle/>
          <a:p>
            <a:pPr algn="ctr"/>
            <a:r>
              <a:rPr lang="en-GB" sz="1813" dirty="0">
                <a:latin typeface="Helvetica" pitchFamily="2" charset="0"/>
              </a:rPr>
              <a:t>Cumulative total (%)</a:t>
            </a:r>
          </a:p>
        </p:txBody>
      </p:sp>
      <p:cxnSp>
        <p:nvCxnSpPr>
          <p:cNvPr id="8" name="Straight Connector 7"/>
          <p:cNvCxnSpPr/>
          <p:nvPr/>
        </p:nvCxnSpPr>
        <p:spPr>
          <a:xfrm>
            <a:off x="1385682" y="5590254"/>
            <a:ext cx="586849" cy="1151"/>
          </a:xfrm>
          <a:prstGeom prst="line">
            <a:avLst/>
          </a:prstGeom>
          <a:ln w="15875">
            <a:prstDash val="sysDash"/>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1969068" y="5585076"/>
            <a:ext cx="0" cy="954858"/>
          </a:xfrm>
          <a:prstGeom prst="line">
            <a:avLst/>
          </a:prstGeom>
          <a:ln w="15875">
            <a:prstDash val="sysDash"/>
          </a:ln>
        </p:spPr>
        <p:style>
          <a:lnRef idx="1">
            <a:schemeClr val="dk1"/>
          </a:lnRef>
          <a:fillRef idx="0">
            <a:schemeClr val="dk1"/>
          </a:fillRef>
          <a:effectRef idx="0">
            <a:schemeClr val="dk1"/>
          </a:effectRef>
          <a:fontRef idx="minor">
            <a:schemeClr val="tx1"/>
          </a:fontRef>
        </p:style>
      </p:cxnSp>
      <p:grpSp>
        <p:nvGrpSpPr>
          <p:cNvPr id="19" name="Group 18"/>
          <p:cNvGrpSpPr/>
          <p:nvPr/>
        </p:nvGrpSpPr>
        <p:grpSpPr>
          <a:xfrm>
            <a:off x="1382225" y="4622838"/>
            <a:ext cx="1223757" cy="1917092"/>
            <a:chOff x="1172210" y="2338938"/>
            <a:chExt cx="647065" cy="1052829"/>
          </a:xfrm>
        </p:grpSpPr>
        <p:cxnSp>
          <p:nvCxnSpPr>
            <p:cNvPr id="15" name="Straight Connector 14"/>
            <p:cNvCxnSpPr/>
            <p:nvPr/>
          </p:nvCxnSpPr>
          <p:spPr>
            <a:xfrm>
              <a:off x="1172210" y="2344653"/>
              <a:ext cx="647065" cy="1269"/>
            </a:xfrm>
            <a:prstGeom prst="line">
              <a:avLst/>
            </a:prstGeom>
            <a:ln w="15875">
              <a:prstDash val="sysDash"/>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815465" y="2338938"/>
              <a:ext cx="0" cy="1052829"/>
            </a:xfrm>
            <a:prstGeom prst="line">
              <a:avLst/>
            </a:prstGeom>
            <a:ln w="15875">
              <a:prstDash val="sysDash"/>
            </a:ln>
          </p:spPr>
          <p:style>
            <a:lnRef idx="1">
              <a:schemeClr val="dk1"/>
            </a:lnRef>
            <a:fillRef idx="0">
              <a:schemeClr val="dk1"/>
            </a:fillRef>
            <a:effectRef idx="0">
              <a:schemeClr val="dk1"/>
            </a:effectRef>
            <a:fontRef idx="minor">
              <a:schemeClr val="tx1"/>
            </a:fontRef>
          </p:style>
        </p:cxnSp>
      </p:grpSp>
      <p:cxnSp>
        <p:nvCxnSpPr>
          <p:cNvPr id="21" name="Straight Connector 20"/>
          <p:cNvCxnSpPr/>
          <p:nvPr/>
        </p:nvCxnSpPr>
        <p:spPr>
          <a:xfrm>
            <a:off x="1382216" y="3686148"/>
            <a:ext cx="1922390" cy="3471"/>
          </a:xfrm>
          <a:prstGeom prst="line">
            <a:avLst/>
          </a:prstGeom>
          <a:ln w="15875">
            <a:prstDash val="sysDash"/>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flipV="1">
            <a:off x="3293296" y="3681572"/>
            <a:ext cx="11319" cy="2858357"/>
          </a:xfrm>
          <a:prstGeom prst="line">
            <a:avLst/>
          </a:prstGeom>
          <a:ln w="15875">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3701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061" t="4542" b="5446"/>
          <a:stretch/>
        </p:blipFill>
        <p:spPr>
          <a:xfrm>
            <a:off x="328337" y="3343311"/>
            <a:ext cx="3282061" cy="3136305"/>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5830"/>
          <a:stretch/>
        </p:blipFill>
        <p:spPr>
          <a:xfrm>
            <a:off x="3598528" y="3328236"/>
            <a:ext cx="2940393" cy="3146354"/>
          </a:xfrm>
          <a:prstGeom prst="rect">
            <a:avLst/>
          </a:prstGeom>
        </p:spPr>
      </p:pic>
      <p:sp>
        <p:nvSpPr>
          <p:cNvPr id="4" name="Rectangle 3"/>
          <p:cNvSpPr/>
          <p:nvPr/>
        </p:nvSpPr>
        <p:spPr>
          <a:xfrm>
            <a:off x="2216791" y="2949822"/>
            <a:ext cx="460382" cy="239617"/>
          </a:xfrm>
          <a:prstGeom prst="rect">
            <a:avLst/>
          </a:prstGeom>
        </p:spPr>
        <p:txBody>
          <a:bodyPr wrap="none">
            <a:spAutoFit/>
          </a:bodyPr>
          <a:lstStyle/>
          <a:p>
            <a:r>
              <a:rPr lang="en-GB" sz="957" dirty="0">
                <a:latin typeface="Helvetica" pitchFamily="2" charset="0"/>
              </a:rPr>
              <a:t>2012</a:t>
            </a:r>
            <a:endParaRPr lang="en-GB" sz="957" dirty="0"/>
          </a:p>
        </p:txBody>
      </p:sp>
      <p:sp>
        <p:nvSpPr>
          <p:cNvPr id="6" name="Rectangle 5"/>
          <p:cNvSpPr/>
          <p:nvPr/>
        </p:nvSpPr>
        <p:spPr>
          <a:xfrm>
            <a:off x="4978650" y="2948037"/>
            <a:ext cx="460382" cy="239617"/>
          </a:xfrm>
          <a:prstGeom prst="rect">
            <a:avLst/>
          </a:prstGeom>
        </p:spPr>
        <p:txBody>
          <a:bodyPr wrap="none">
            <a:spAutoFit/>
          </a:bodyPr>
          <a:lstStyle/>
          <a:p>
            <a:r>
              <a:rPr lang="en-GB" sz="957" dirty="0">
                <a:latin typeface="Helvetica" pitchFamily="2" charset="0"/>
              </a:rPr>
              <a:t>2022</a:t>
            </a:r>
            <a:endParaRPr lang="en-GB" sz="957" dirty="0"/>
          </a:p>
        </p:txBody>
      </p:sp>
      <p:sp>
        <p:nvSpPr>
          <p:cNvPr id="7" name="Rectangle 6"/>
          <p:cNvSpPr/>
          <p:nvPr/>
        </p:nvSpPr>
        <p:spPr>
          <a:xfrm>
            <a:off x="4689403" y="6519832"/>
            <a:ext cx="1321196" cy="239617"/>
          </a:xfrm>
          <a:prstGeom prst="rect">
            <a:avLst/>
          </a:prstGeom>
        </p:spPr>
        <p:txBody>
          <a:bodyPr wrap="none">
            <a:spAutoFit/>
          </a:bodyPr>
          <a:lstStyle/>
          <a:p>
            <a:pPr algn="ctr"/>
            <a:r>
              <a:rPr lang="en-GB" sz="957" dirty="0">
                <a:latin typeface="Helvetica" pitchFamily="2" charset="0"/>
              </a:rPr>
              <a:t>Service verb use (%)</a:t>
            </a:r>
            <a:endParaRPr lang="en-GB" sz="957" dirty="0"/>
          </a:p>
        </p:txBody>
      </p:sp>
      <p:sp>
        <p:nvSpPr>
          <p:cNvPr id="8" name="Rectangle 7"/>
          <p:cNvSpPr/>
          <p:nvPr/>
        </p:nvSpPr>
        <p:spPr>
          <a:xfrm>
            <a:off x="1749011" y="6519832"/>
            <a:ext cx="1321196" cy="239617"/>
          </a:xfrm>
          <a:prstGeom prst="rect">
            <a:avLst/>
          </a:prstGeom>
        </p:spPr>
        <p:txBody>
          <a:bodyPr wrap="none">
            <a:spAutoFit/>
          </a:bodyPr>
          <a:lstStyle/>
          <a:p>
            <a:pPr algn="ctr"/>
            <a:r>
              <a:rPr lang="en-GB" sz="957" dirty="0">
                <a:latin typeface="Helvetica" pitchFamily="2" charset="0"/>
              </a:rPr>
              <a:t>Service verb use (%)</a:t>
            </a:r>
            <a:endParaRPr lang="en-GB" sz="957" dirty="0"/>
          </a:p>
        </p:txBody>
      </p:sp>
    </p:spTree>
    <p:extLst>
      <p:ext uri="{BB962C8B-B14F-4D97-AF65-F5344CB8AC3E}">
        <p14:creationId xmlns:p14="http://schemas.microsoft.com/office/powerpoint/2010/main" val="218493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Freeform 128">
            <a:extLst>
              <a:ext uri="{FF2B5EF4-FFF2-40B4-BE49-F238E27FC236}">
                <a16:creationId xmlns:a16="http://schemas.microsoft.com/office/drawing/2014/main" id="{AFBA9EA4-714E-9FEC-5084-2321A66EA8A1}"/>
              </a:ext>
            </a:extLst>
          </p:cNvPr>
          <p:cNvSpPr/>
          <p:nvPr/>
        </p:nvSpPr>
        <p:spPr>
          <a:xfrm rot="5400000" flipH="1">
            <a:off x="2083566" y="4228654"/>
            <a:ext cx="55368" cy="90177"/>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7" name="Trapezoid 66"/>
          <p:cNvSpPr/>
          <p:nvPr/>
        </p:nvSpPr>
        <p:spPr>
          <a:xfrm rot="10800000">
            <a:off x="840993" y="4137484"/>
            <a:ext cx="604578" cy="327504"/>
          </a:xfrm>
          <a:prstGeom prst="trapezoid">
            <a:avLst>
              <a:gd name="adj" fmla="val 373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77" name="Trapezoid 176"/>
          <p:cNvSpPr/>
          <p:nvPr/>
        </p:nvSpPr>
        <p:spPr>
          <a:xfrm rot="10800000">
            <a:off x="347160" y="4139397"/>
            <a:ext cx="408753" cy="325586"/>
          </a:xfrm>
          <a:prstGeom prst="trapezoid">
            <a:avLst>
              <a:gd name="adj" fmla="val 1020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6" name="Trapezoid 65"/>
          <p:cNvSpPr/>
          <p:nvPr/>
        </p:nvSpPr>
        <p:spPr>
          <a:xfrm rot="10800000">
            <a:off x="343986" y="3685165"/>
            <a:ext cx="408753" cy="329669"/>
          </a:xfrm>
          <a:prstGeom prst="trapezoid">
            <a:avLst>
              <a:gd name="adj" fmla="val 1020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73" name="Rounded Rectangle 172"/>
          <p:cNvSpPr/>
          <p:nvPr/>
        </p:nvSpPr>
        <p:spPr>
          <a:xfrm>
            <a:off x="1564005" y="3691607"/>
            <a:ext cx="459781" cy="334962"/>
          </a:xfrm>
          <a:prstGeom prst="roundRect">
            <a:avLst/>
          </a:prstGeom>
          <a:solidFill>
            <a:srgbClr val="D7A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65" name="Rectangle 164"/>
          <p:cNvSpPr/>
          <p:nvPr/>
        </p:nvSpPr>
        <p:spPr>
          <a:xfrm>
            <a:off x="1484860" y="4133423"/>
            <a:ext cx="615672" cy="332596"/>
          </a:xfrm>
          <a:prstGeom prst="rect">
            <a:avLst/>
          </a:prstGeom>
          <a:solidFill>
            <a:srgbClr val="BFD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2" name="Rectangle 61"/>
          <p:cNvSpPr/>
          <p:nvPr/>
        </p:nvSpPr>
        <p:spPr>
          <a:xfrm>
            <a:off x="395864" y="4563686"/>
            <a:ext cx="1622559" cy="283517"/>
          </a:xfrm>
          <a:prstGeom prst="rect">
            <a:avLst/>
          </a:prstGeom>
          <a:solidFill>
            <a:srgbClr val="BFD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1" name="Rounded Rectangle 60"/>
          <p:cNvSpPr/>
          <p:nvPr/>
        </p:nvSpPr>
        <p:spPr>
          <a:xfrm>
            <a:off x="835175" y="3687719"/>
            <a:ext cx="627687" cy="334962"/>
          </a:xfrm>
          <a:prstGeom prst="roundRect">
            <a:avLst/>
          </a:prstGeom>
          <a:solidFill>
            <a:srgbClr val="D7A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0" name="Oval 59"/>
          <p:cNvSpPr/>
          <p:nvPr/>
        </p:nvSpPr>
        <p:spPr>
          <a:xfrm>
            <a:off x="403549" y="3259816"/>
            <a:ext cx="295578" cy="295579"/>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56" name="Oval 155"/>
          <p:cNvSpPr/>
          <p:nvPr/>
        </p:nvSpPr>
        <p:spPr>
          <a:xfrm>
            <a:off x="987933" y="3272157"/>
            <a:ext cx="295578" cy="295579"/>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57" name="Oval 156"/>
          <p:cNvSpPr/>
          <p:nvPr/>
        </p:nvSpPr>
        <p:spPr>
          <a:xfrm>
            <a:off x="1567973" y="3255962"/>
            <a:ext cx="295578" cy="295579"/>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43" name="TextBox 142">
            <a:extLst>
              <a:ext uri="{FF2B5EF4-FFF2-40B4-BE49-F238E27FC236}">
                <a16:creationId xmlns:a16="http://schemas.microsoft.com/office/drawing/2014/main" id="{43717571-E369-2D80-47DF-C88FE480D109}"/>
              </a:ext>
            </a:extLst>
          </p:cNvPr>
          <p:cNvSpPr txBox="1"/>
          <p:nvPr/>
        </p:nvSpPr>
        <p:spPr>
          <a:xfrm>
            <a:off x="260865" y="3285196"/>
            <a:ext cx="583672" cy="259430"/>
          </a:xfrm>
          <a:prstGeom prst="rect">
            <a:avLst/>
          </a:prstGeom>
          <a:noFill/>
          <a:ln>
            <a:noFill/>
          </a:ln>
        </p:spPr>
        <p:txBody>
          <a:bodyPr wrap="square" rtlCol="0">
            <a:spAutoFit/>
          </a:bodyPr>
          <a:lstStyle/>
          <a:p>
            <a:pPr algn="ctr"/>
            <a:r>
              <a:rPr lang="en-GB" sz="543" b="1" dirty="0">
                <a:latin typeface="Helvetica" pitchFamily="2" charset="0"/>
              </a:rPr>
              <a:t>Web</a:t>
            </a:r>
          </a:p>
          <a:p>
            <a:pPr algn="ctr"/>
            <a:r>
              <a:rPr lang="en-GB" sz="543" b="1" dirty="0">
                <a:latin typeface="Helvetica" pitchFamily="2" charset="0"/>
              </a:rPr>
              <a:t>data</a:t>
            </a:r>
          </a:p>
        </p:txBody>
      </p:sp>
      <p:sp>
        <p:nvSpPr>
          <p:cNvPr id="155" name="Oval 154"/>
          <p:cNvSpPr/>
          <p:nvPr/>
        </p:nvSpPr>
        <p:spPr>
          <a:xfrm>
            <a:off x="1020627" y="3248624"/>
            <a:ext cx="295578" cy="29557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057" name="TextBox 1056">
            <a:extLst>
              <a:ext uri="{FF2B5EF4-FFF2-40B4-BE49-F238E27FC236}">
                <a16:creationId xmlns:a16="http://schemas.microsoft.com/office/drawing/2014/main" id="{0D11A37A-CEFB-EE4B-CDA4-8E599E7B3D12}"/>
              </a:ext>
            </a:extLst>
          </p:cNvPr>
          <p:cNvSpPr txBox="1"/>
          <p:nvPr/>
        </p:nvSpPr>
        <p:spPr>
          <a:xfrm>
            <a:off x="4117624" y="2953151"/>
            <a:ext cx="460382" cy="175882"/>
          </a:xfrm>
          <a:prstGeom prst="rect">
            <a:avLst/>
          </a:prstGeom>
          <a:noFill/>
        </p:spPr>
        <p:txBody>
          <a:bodyPr wrap="none" rtlCol="0">
            <a:spAutoFit/>
          </a:bodyPr>
          <a:lstStyle/>
          <a:p>
            <a:r>
              <a:rPr lang="en-GB" sz="543" dirty="0" err="1">
                <a:latin typeface="Helvetica" pitchFamily="2" charset="0"/>
              </a:rPr>
              <a:t>AST</a:t>
            </a:r>
            <a:r>
              <a:rPr lang="en-GB" sz="543" i="1" baseline="-25000" dirty="0" err="1">
                <a:latin typeface="Helvetica" pitchFamily="2" charset="0"/>
              </a:rPr>
              <a:t>k</a:t>
            </a:r>
            <a:r>
              <a:rPr lang="en-GB" sz="543" dirty="0">
                <a:latin typeface="Helvetica" pitchFamily="2" charset="0"/>
              </a:rPr>
              <a:t> = 1</a:t>
            </a:r>
          </a:p>
        </p:txBody>
      </p:sp>
      <p:sp>
        <p:nvSpPr>
          <p:cNvPr id="1059" name="TextBox 1058">
            <a:extLst>
              <a:ext uri="{FF2B5EF4-FFF2-40B4-BE49-F238E27FC236}">
                <a16:creationId xmlns:a16="http://schemas.microsoft.com/office/drawing/2014/main" id="{D711480A-BAD1-BA15-18D8-70C2526120C3}"/>
              </a:ext>
            </a:extLst>
          </p:cNvPr>
          <p:cNvSpPr txBox="1"/>
          <p:nvPr/>
        </p:nvSpPr>
        <p:spPr>
          <a:xfrm>
            <a:off x="4117624" y="5568741"/>
            <a:ext cx="460382" cy="175882"/>
          </a:xfrm>
          <a:prstGeom prst="rect">
            <a:avLst/>
          </a:prstGeom>
          <a:noFill/>
        </p:spPr>
        <p:txBody>
          <a:bodyPr wrap="none" rtlCol="0">
            <a:spAutoFit/>
          </a:bodyPr>
          <a:lstStyle/>
          <a:p>
            <a:r>
              <a:rPr lang="en-GB" sz="543" dirty="0" err="1">
                <a:latin typeface="Helvetica" pitchFamily="2" charset="0"/>
              </a:rPr>
              <a:t>AST</a:t>
            </a:r>
            <a:r>
              <a:rPr lang="en-GB" sz="543" i="1" baseline="-25000" dirty="0" err="1">
                <a:latin typeface="Helvetica" pitchFamily="2" charset="0"/>
              </a:rPr>
              <a:t>k</a:t>
            </a:r>
            <a:r>
              <a:rPr lang="en-GB" sz="543" dirty="0">
                <a:latin typeface="Helvetica" pitchFamily="2" charset="0"/>
              </a:rPr>
              <a:t> = 0</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4559" y="2935421"/>
            <a:ext cx="404079" cy="2809202"/>
          </a:xfrm>
          <a:prstGeom prst="rect">
            <a:avLst/>
          </a:prstGeom>
        </p:spPr>
      </p:pic>
      <p:pic>
        <p:nvPicPr>
          <p:cNvPr id="1035" name="Picture 1034">
            <a:extLst>
              <a:ext uri="{FF2B5EF4-FFF2-40B4-BE49-F238E27FC236}">
                <a16:creationId xmlns:a16="http://schemas.microsoft.com/office/drawing/2014/main" id="{0A1DB69F-559A-B358-B260-556E54F43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2221" y="2938700"/>
            <a:ext cx="643341" cy="2799424"/>
          </a:xfrm>
          <a:prstGeom prst="rect">
            <a:avLst/>
          </a:prstGeom>
        </p:spPr>
      </p:pic>
      <p:sp>
        <p:nvSpPr>
          <p:cNvPr id="24" name="Rectangle 23">
            <a:extLst>
              <a:ext uri="{FF2B5EF4-FFF2-40B4-BE49-F238E27FC236}">
                <a16:creationId xmlns:a16="http://schemas.microsoft.com/office/drawing/2014/main" id="{12063674-96A9-B9BC-C580-AABE426DC22E}"/>
              </a:ext>
            </a:extLst>
          </p:cNvPr>
          <p:cNvSpPr/>
          <p:nvPr/>
        </p:nvSpPr>
        <p:spPr>
          <a:xfrm>
            <a:off x="4659027" y="2711200"/>
            <a:ext cx="1859005" cy="3338237"/>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cxnSp>
        <p:nvCxnSpPr>
          <p:cNvPr id="35" name="Straight Arrow Connector 34">
            <a:extLst>
              <a:ext uri="{FF2B5EF4-FFF2-40B4-BE49-F238E27FC236}">
                <a16:creationId xmlns:a16="http://schemas.microsoft.com/office/drawing/2014/main" id="{489BA98C-2C86-62BC-AE26-1ABA91DE1052}"/>
              </a:ext>
            </a:extLst>
          </p:cNvPr>
          <p:cNvCxnSpPr>
            <a:cxnSpLocks/>
          </p:cNvCxnSpPr>
          <p:nvPr/>
        </p:nvCxnSpPr>
        <p:spPr>
          <a:xfrm flipV="1">
            <a:off x="5339061" y="3298784"/>
            <a:ext cx="412704" cy="1147"/>
          </a:xfrm>
          <a:prstGeom prst="straightConnector1">
            <a:avLst/>
          </a:prstGeom>
          <a:ln w="12700">
            <a:solidFill>
              <a:schemeClr val="tx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0959219-6211-AF5D-913F-81863FEE04B6}"/>
              </a:ext>
            </a:extLst>
          </p:cNvPr>
          <p:cNvCxnSpPr>
            <a:cxnSpLocks/>
          </p:cNvCxnSpPr>
          <p:nvPr/>
        </p:nvCxnSpPr>
        <p:spPr>
          <a:xfrm>
            <a:off x="4533059" y="4365089"/>
            <a:ext cx="1994217"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8" name="Straight Arrow Connector 1037">
            <a:extLst>
              <a:ext uri="{FF2B5EF4-FFF2-40B4-BE49-F238E27FC236}">
                <a16:creationId xmlns:a16="http://schemas.microsoft.com/office/drawing/2014/main" id="{F226ADB8-37BF-A597-36D9-BD36C935DA4B}"/>
              </a:ext>
            </a:extLst>
          </p:cNvPr>
          <p:cNvCxnSpPr>
            <a:cxnSpLocks/>
          </p:cNvCxnSpPr>
          <p:nvPr/>
        </p:nvCxnSpPr>
        <p:spPr>
          <a:xfrm>
            <a:off x="5490192" y="4177594"/>
            <a:ext cx="746786" cy="0"/>
          </a:xfrm>
          <a:prstGeom prst="straightConnector1">
            <a:avLst/>
          </a:prstGeom>
          <a:ln w="12700">
            <a:solidFill>
              <a:schemeClr val="tx1"/>
            </a:solidFill>
            <a:headEnd w="lg" len="sm"/>
            <a:tailEnd type="none" w="sm" len="sm"/>
          </a:ln>
        </p:spPr>
        <p:style>
          <a:lnRef idx="1">
            <a:schemeClr val="accent1"/>
          </a:lnRef>
          <a:fillRef idx="0">
            <a:schemeClr val="accent1"/>
          </a:fillRef>
          <a:effectRef idx="0">
            <a:schemeClr val="accent1"/>
          </a:effectRef>
          <a:fontRef idx="minor">
            <a:schemeClr val="tx1"/>
          </a:fontRef>
        </p:style>
      </p:cxnSp>
      <p:sp>
        <p:nvSpPr>
          <p:cNvPr id="1043" name="TextBox 1042">
            <a:extLst>
              <a:ext uri="{FF2B5EF4-FFF2-40B4-BE49-F238E27FC236}">
                <a16:creationId xmlns:a16="http://schemas.microsoft.com/office/drawing/2014/main" id="{86C92E44-73BC-3D00-F66E-569C413C1B3F}"/>
              </a:ext>
            </a:extLst>
          </p:cNvPr>
          <p:cNvSpPr txBox="1"/>
          <p:nvPr/>
        </p:nvSpPr>
        <p:spPr>
          <a:xfrm>
            <a:off x="5462266" y="5721299"/>
            <a:ext cx="1108190" cy="259430"/>
          </a:xfrm>
          <a:prstGeom prst="rect">
            <a:avLst/>
          </a:prstGeom>
          <a:noFill/>
        </p:spPr>
        <p:txBody>
          <a:bodyPr wrap="square" rtlCol="0">
            <a:spAutoFit/>
          </a:bodyPr>
          <a:lstStyle/>
          <a:p>
            <a:pPr algn="ctr"/>
            <a:r>
              <a:rPr lang="en-GB" sz="543" dirty="0">
                <a:latin typeface="Helvetica" pitchFamily="2" charset="0"/>
              </a:rPr>
              <a:t>Transactional public</a:t>
            </a:r>
          </a:p>
          <a:p>
            <a:pPr algn="ctr"/>
            <a:r>
              <a:rPr lang="en-GB" sz="543" dirty="0">
                <a:latin typeface="Helvetica" pitchFamily="2" charset="0"/>
              </a:rPr>
              <a:t>services (n=201)</a:t>
            </a:r>
          </a:p>
        </p:txBody>
      </p:sp>
      <p:cxnSp>
        <p:nvCxnSpPr>
          <p:cNvPr id="1047" name="Straight Connector 1046">
            <a:extLst>
              <a:ext uri="{FF2B5EF4-FFF2-40B4-BE49-F238E27FC236}">
                <a16:creationId xmlns:a16="http://schemas.microsoft.com/office/drawing/2014/main" id="{54FF957B-2EFA-418A-5DEB-D32D1B7887F8}"/>
              </a:ext>
            </a:extLst>
          </p:cNvPr>
          <p:cNvCxnSpPr>
            <a:cxnSpLocks/>
          </p:cNvCxnSpPr>
          <p:nvPr/>
        </p:nvCxnSpPr>
        <p:spPr>
          <a:xfrm flipV="1">
            <a:off x="4566474" y="3032077"/>
            <a:ext cx="8707" cy="2628916"/>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8" name="TextBox 1057">
            <a:extLst>
              <a:ext uri="{FF2B5EF4-FFF2-40B4-BE49-F238E27FC236}">
                <a16:creationId xmlns:a16="http://schemas.microsoft.com/office/drawing/2014/main" id="{1DE34A63-36D6-EEE3-5096-E9C5F6B76BDB}"/>
              </a:ext>
            </a:extLst>
          </p:cNvPr>
          <p:cNvSpPr txBox="1"/>
          <p:nvPr/>
        </p:nvSpPr>
        <p:spPr>
          <a:xfrm>
            <a:off x="4095458" y="4274547"/>
            <a:ext cx="530472" cy="175882"/>
          </a:xfrm>
          <a:prstGeom prst="rect">
            <a:avLst/>
          </a:prstGeom>
          <a:noFill/>
        </p:spPr>
        <p:txBody>
          <a:bodyPr wrap="square" rtlCol="0">
            <a:spAutoFit/>
          </a:bodyPr>
          <a:lstStyle/>
          <a:p>
            <a:r>
              <a:rPr lang="en-GB" sz="543" dirty="0" err="1">
                <a:latin typeface="Helvetica" pitchFamily="2" charset="0"/>
              </a:rPr>
              <a:t>AST</a:t>
            </a:r>
            <a:r>
              <a:rPr lang="en-GB" sz="543" i="1" baseline="-25000" dirty="0" err="1">
                <a:latin typeface="Helvetica" pitchFamily="2" charset="0"/>
              </a:rPr>
              <a:t>k</a:t>
            </a:r>
            <a:r>
              <a:rPr lang="en-GB" sz="543" dirty="0">
                <a:latin typeface="Helvetica" pitchFamily="2" charset="0"/>
              </a:rPr>
              <a:t> = 0.5</a:t>
            </a:r>
          </a:p>
        </p:txBody>
      </p:sp>
      <p:sp>
        <p:nvSpPr>
          <p:cNvPr id="1061" name="TextBox 1060">
            <a:extLst>
              <a:ext uri="{FF2B5EF4-FFF2-40B4-BE49-F238E27FC236}">
                <a16:creationId xmlns:a16="http://schemas.microsoft.com/office/drawing/2014/main" id="{F8C51E9D-ACF7-E6CD-370C-045F3AB8E30B}"/>
              </a:ext>
            </a:extLst>
          </p:cNvPr>
          <p:cNvSpPr txBox="1"/>
          <p:nvPr/>
        </p:nvSpPr>
        <p:spPr>
          <a:xfrm>
            <a:off x="4626454" y="3054071"/>
            <a:ext cx="961480" cy="677173"/>
          </a:xfrm>
          <a:prstGeom prst="rect">
            <a:avLst/>
          </a:prstGeom>
          <a:noFill/>
        </p:spPr>
        <p:txBody>
          <a:bodyPr wrap="square" rtlCol="0">
            <a:spAutoFit/>
          </a:bodyPr>
          <a:lstStyle/>
          <a:p>
            <a:r>
              <a:rPr lang="en-GB" sz="543" b="1" dirty="0">
                <a:solidFill>
                  <a:srgbClr val="8E83EA"/>
                </a:solidFill>
                <a:latin typeface="Helvetica" pitchFamily="2" charset="0"/>
              </a:rPr>
              <a:t>AST = 0.9</a:t>
            </a:r>
          </a:p>
          <a:p>
            <a:r>
              <a:rPr lang="en-GB" sz="543" b="1" dirty="0">
                <a:latin typeface="Helvetica" pitchFamily="2" charset="0"/>
              </a:rPr>
              <a:t>Get a passport urgently</a:t>
            </a:r>
            <a:r>
              <a:rPr lang="en-GB" sz="543" dirty="0">
                <a:latin typeface="Helvetica" pitchFamily="2" charset="0"/>
              </a:rPr>
              <a:t>: Renew or replace a passport urgently with the 1 day Premium service or the 1 week Fast Track.</a:t>
            </a:r>
          </a:p>
        </p:txBody>
      </p:sp>
      <p:sp>
        <p:nvSpPr>
          <p:cNvPr id="1062" name="TextBox 1061">
            <a:extLst>
              <a:ext uri="{FF2B5EF4-FFF2-40B4-BE49-F238E27FC236}">
                <a16:creationId xmlns:a16="http://schemas.microsoft.com/office/drawing/2014/main" id="{76CD5558-6956-C11A-D0D9-27D3290689EC}"/>
              </a:ext>
            </a:extLst>
          </p:cNvPr>
          <p:cNvSpPr txBox="1"/>
          <p:nvPr/>
        </p:nvSpPr>
        <p:spPr>
          <a:xfrm>
            <a:off x="4626438" y="3696333"/>
            <a:ext cx="1013274" cy="677173"/>
          </a:xfrm>
          <a:prstGeom prst="rect">
            <a:avLst/>
          </a:prstGeom>
          <a:noFill/>
        </p:spPr>
        <p:txBody>
          <a:bodyPr wrap="square" rtlCol="0">
            <a:spAutoFit/>
          </a:bodyPr>
          <a:lstStyle/>
          <a:p>
            <a:r>
              <a:rPr lang="en-GB" sz="543" b="1" dirty="0">
                <a:solidFill>
                  <a:srgbClr val="B483C5"/>
                </a:solidFill>
                <a:latin typeface="Helvetica" pitchFamily="2" charset="0"/>
              </a:rPr>
              <a:t>AST = 0.57</a:t>
            </a:r>
          </a:p>
          <a:p>
            <a:r>
              <a:rPr lang="en-GB" sz="543" b="1" dirty="0">
                <a:latin typeface="Helvetica" pitchFamily="2" charset="0"/>
              </a:rPr>
              <a:t>Apply for a basic </a:t>
            </a:r>
          </a:p>
          <a:p>
            <a:r>
              <a:rPr lang="en-GB" sz="543" b="1" dirty="0">
                <a:latin typeface="Helvetica" pitchFamily="2" charset="0"/>
              </a:rPr>
              <a:t>criminal record check</a:t>
            </a:r>
            <a:r>
              <a:rPr lang="en-GB" sz="543" dirty="0">
                <a:latin typeface="Helvetica" pitchFamily="2" charset="0"/>
              </a:rPr>
              <a:t>: How to apply for a basic DBS check to get a copy of your criminal record, and </a:t>
            </a:r>
          </a:p>
          <a:p>
            <a:r>
              <a:rPr lang="en-GB" sz="543" dirty="0">
                <a:latin typeface="Helvetica" pitchFamily="2" charset="0"/>
              </a:rPr>
              <a:t>what you must provide. </a:t>
            </a:r>
          </a:p>
        </p:txBody>
      </p:sp>
      <p:sp>
        <p:nvSpPr>
          <p:cNvPr id="1063" name="TextBox 1062">
            <a:extLst>
              <a:ext uri="{FF2B5EF4-FFF2-40B4-BE49-F238E27FC236}">
                <a16:creationId xmlns:a16="http://schemas.microsoft.com/office/drawing/2014/main" id="{EFB85D11-6B27-432A-F6F8-0EF9B61018E9}"/>
              </a:ext>
            </a:extLst>
          </p:cNvPr>
          <p:cNvSpPr txBox="1"/>
          <p:nvPr/>
        </p:nvSpPr>
        <p:spPr>
          <a:xfrm>
            <a:off x="4606607" y="4425831"/>
            <a:ext cx="1008947" cy="844269"/>
          </a:xfrm>
          <a:prstGeom prst="rect">
            <a:avLst/>
          </a:prstGeom>
          <a:noFill/>
        </p:spPr>
        <p:txBody>
          <a:bodyPr wrap="square" rtlCol="0">
            <a:spAutoFit/>
          </a:bodyPr>
          <a:lstStyle/>
          <a:p>
            <a:r>
              <a:rPr lang="en-GB" sz="543" b="1" dirty="0">
                <a:solidFill>
                  <a:srgbClr val="CA83AF"/>
                </a:solidFill>
                <a:latin typeface="Helvetica" pitchFamily="2" charset="0"/>
              </a:rPr>
              <a:t>AST = 0.38</a:t>
            </a:r>
          </a:p>
          <a:p>
            <a:r>
              <a:rPr lang="en-GB" sz="543" b="1" dirty="0">
                <a:latin typeface="Helvetica" pitchFamily="2" charset="0"/>
              </a:rPr>
              <a:t>Appeal against a visa or immigration decision</a:t>
            </a:r>
            <a:r>
              <a:rPr lang="en-GB" sz="543" dirty="0">
                <a:latin typeface="Helvetica" pitchFamily="2" charset="0"/>
              </a:rPr>
              <a:t>: You may need a visa to come to the UK to visit, study or work. You can appeal to the First-tier Tribunal (Immigration and Asylum Chamber).</a:t>
            </a:r>
          </a:p>
        </p:txBody>
      </p:sp>
      <p:cxnSp>
        <p:nvCxnSpPr>
          <p:cNvPr id="1065" name="Straight Arrow Connector 1064">
            <a:extLst>
              <a:ext uri="{FF2B5EF4-FFF2-40B4-BE49-F238E27FC236}">
                <a16:creationId xmlns:a16="http://schemas.microsoft.com/office/drawing/2014/main" id="{D2A0F1C8-744D-F534-7BC5-BB56A9E12710}"/>
              </a:ext>
            </a:extLst>
          </p:cNvPr>
          <p:cNvCxnSpPr>
            <a:cxnSpLocks/>
          </p:cNvCxnSpPr>
          <p:nvPr/>
        </p:nvCxnSpPr>
        <p:spPr>
          <a:xfrm>
            <a:off x="5418422" y="4678876"/>
            <a:ext cx="641520" cy="0"/>
          </a:xfrm>
          <a:prstGeom prst="straightConnector1">
            <a:avLst/>
          </a:prstGeom>
          <a:ln w="12700">
            <a:solidFill>
              <a:schemeClr val="bg1">
                <a:lumMod val="50000"/>
              </a:schemeClr>
            </a:solidFill>
            <a:headEnd w="lg" len="sm"/>
            <a:tailEnd type="triangle" w="sm" len="sm"/>
          </a:ln>
        </p:spPr>
        <p:style>
          <a:lnRef idx="1">
            <a:schemeClr val="accent1"/>
          </a:lnRef>
          <a:fillRef idx="0">
            <a:schemeClr val="accent1"/>
          </a:fillRef>
          <a:effectRef idx="0">
            <a:schemeClr val="accent1"/>
          </a:effectRef>
          <a:fontRef idx="minor">
            <a:schemeClr val="tx1"/>
          </a:fontRef>
        </p:style>
      </p:cxnSp>
      <p:sp>
        <p:nvSpPr>
          <p:cNvPr id="1080" name="TextBox 1079">
            <a:extLst>
              <a:ext uri="{FF2B5EF4-FFF2-40B4-BE49-F238E27FC236}">
                <a16:creationId xmlns:a16="http://schemas.microsoft.com/office/drawing/2014/main" id="{38418898-D347-3774-9E8D-2E39F3D77001}"/>
              </a:ext>
            </a:extLst>
          </p:cNvPr>
          <p:cNvSpPr txBox="1"/>
          <p:nvPr/>
        </p:nvSpPr>
        <p:spPr>
          <a:xfrm>
            <a:off x="5364126" y="2710773"/>
            <a:ext cx="1382414" cy="259430"/>
          </a:xfrm>
          <a:prstGeom prst="rect">
            <a:avLst/>
          </a:prstGeom>
          <a:noFill/>
        </p:spPr>
        <p:txBody>
          <a:bodyPr wrap="square" rtlCol="0">
            <a:spAutoFit/>
          </a:bodyPr>
          <a:lstStyle/>
          <a:p>
            <a:pPr algn="ctr"/>
            <a:r>
              <a:rPr lang="en-GB" sz="543" dirty="0">
                <a:latin typeface="Helvetica" pitchFamily="2" charset="0"/>
              </a:rPr>
              <a:t>Distribution of AST </a:t>
            </a:r>
          </a:p>
          <a:p>
            <a:pPr algn="ctr"/>
            <a:r>
              <a:rPr lang="en-GB" sz="543" dirty="0">
                <a:latin typeface="Helvetica" pitchFamily="2" charset="0"/>
              </a:rPr>
              <a:t>index scores</a:t>
            </a:r>
          </a:p>
        </p:txBody>
      </p:sp>
      <p:sp>
        <p:nvSpPr>
          <p:cNvPr id="4" name="TextBox 3">
            <a:extLst>
              <a:ext uri="{FF2B5EF4-FFF2-40B4-BE49-F238E27FC236}">
                <a16:creationId xmlns:a16="http://schemas.microsoft.com/office/drawing/2014/main" id="{518BDF98-0653-843B-83BD-609DACB8E1DA}"/>
              </a:ext>
            </a:extLst>
          </p:cNvPr>
          <p:cNvSpPr txBox="1"/>
          <p:nvPr/>
        </p:nvSpPr>
        <p:spPr>
          <a:xfrm>
            <a:off x="472987" y="2821890"/>
            <a:ext cx="1437833" cy="426527"/>
          </a:xfrm>
          <a:prstGeom prst="rect">
            <a:avLst/>
          </a:prstGeom>
          <a:noFill/>
        </p:spPr>
        <p:txBody>
          <a:bodyPr wrap="square" rtlCol="0">
            <a:spAutoFit/>
          </a:bodyPr>
          <a:lstStyle/>
          <a:p>
            <a:pPr algn="ctr"/>
            <a:r>
              <a:rPr lang="en-GB" sz="543" b="1" dirty="0">
                <a:latin typeface="Helvetica" pitchFamily="2" charset="0"/>
              </a:rPr>
              <a:t>1 domain (.gov.uk)</a:t>
            </a:r>
          </a:p>
          <a:p>
            <a:pPr algn="ctr"/>
            <a:r>
              <a:rPr lang="en-GB" sz="543" b="1" dirty="0" smtClean="0">
                <a:latin typeface="Helvetica" pitchFamily="2" charset="0"/>
              </a:rPr>
              <a:t>57 central government organisations </a:t>
            </a:r>
            <a:endParaRPr lang="en-GB" sz="543" b="1" dirty="0">
              <a:latin typeface="Helvetica" pitchFamily="2" charset="0"/>
            </a:endParaRPr>
          </a:p>
          <a:p>
            <a:pPr algn="ctr"/>
            <a:r>
              <a:rPr lang="en-GB" sz="543" dirty="0">
                <a:latin typeface="Helvetica" pitchFamily="2" charset="0"/>
              </a:rPr>
              <a:t>(i.e</a:t>
            </a:r>
            <a:r>
              <a:rPr lang="en-GB" sz="543" dirty="0" smtClean="0">
                <a:latin typeface="Helvetica" pitchFamily="2" charset="0"/>
              </a:rPr>
              <a:t>., 22 departments</a:t>
            </a:r>
            <a:r>
              <a:rPr lang="en-GB" sz="543" dirty="0">
                <a:latin typeface="Helvetica" pitchFamily="2" charset="0"/>
              </a:rPr>
              <a:t>, </a:t>
            </a:r>
            <a:r>
              <a:rPr lang="en-GB" sz="543" dirty="0" smtClean="0">
                <a:latin typeface="Helvetica" pitchFamily="2" charset="0"/>
              </a:rPr>
              <a:t>35 </a:t>
            </a:r>
            <a:r>
              <a:rPr lang="en-GB" sz="543" dirty="0">
                <a:latin typeface="Helvetica" pitchFamily="2" charset="0"/>
              </a:rPr>
              <a:t>executive agencies and public bodies)</a:t>
            </a:r>
          </a:p>
        </p:txBody>
      </p:sp>
      <p:sp>
        <p:nvSpPr>
          <p:cNvPr id="19" name="TextBox 18">
            <a:extLst>
              <a:ext uri="{FF2B5EF4-FFF2-40B4-BE49-F238E27FC236}">
                <a16:creationId xmlns:a16="http://schemas.microsoft.com/office/drawing/2014/main" id="{51041DCE-7E91-6D86-0610-82F3D49C0659}"/>
              </a:ext>
            </a:extLst>
          </p:cNvPr>
          <p:cNvSpPr txBox="1"/>
          <p:nvPr/>
        </p:nvSpPr>
        <p:spPr>
          <a:xfrm>
            <a:off x="437869" y="2677335"/>
            <a:ext cx="1648100" cy="182679"/>
          </a:xfrm>
          <a:prstGeom prst="rect">
            <a:avLst/>
          </a:prstGeom>
          <a:noFill/>
        </p:spPr>
        <p:txBody>
          <a:bodyPr wrap="square" rtlCol="0">
            <a:spAutoFit/>
          </a:bodyPr>
          <a:lstStyle/>
          <a:p>
            <a:pPr algn="ctr"/>
            <a:r>
              <a:rPr lang="en-GB" sz="587" b="1" dirty="0">
                <a:latin typeface="Helvetica" pitchFamily="2" charset="0"/>
              </a:rPr>
              <a:t>Analysing UK government services</a:t>
            </a:r>
          </a:p>
        </p:txBody>
      </p:sp>
      <p:sp>
        <p:nvSpPr>
          <p:cNvPr id="1115" name="TextBox 1114">
            <a:extLst>
              <a:ext uri="{FF2B5EF4-FFF2-40B4-BE49-F238E27FC236}">
                <a16:creationId xmlns:a16="http://schemas.microsoft.com/office/drawing/2014/main" id="{33743A0C-A613-CF3E-CA37-79856E5A6576}"/>
              </a:ext>
            </a:extLst>
          </p:cNvPr>
          <p:cNvSpPr txBox="1"/>
          <p:nvPr/>
        </p:nvSpPr>
        <p:spPr>
          <a:xfrm>
            <a:off x="281816" y="2548406"/>
            <a:ext cx="245857" cy="232052"/>
          </a:xfrm>
          <a:prstGeom prst="rect">
            <a:avLst/>
          </a:prstGeom>
          <a:noFill/>
        </p:spPr>
        <p:txBody>
          <a:bodyPr wrap="square" rtlCol="0">
            <a:spAutoFit/>
          </a:bodyPr>
          <a:lstStyle/>
          <a:p>
            <a:r>
              <a:rPr lang="en-GB" sz="908" b="1" dirty="0">
                <a:latin typeface="Helvetica" pitchFamily="2" charset="0"/>
              </a:rPr>
              <a:t>A</a:t>
            </a:r>
          </a:p>
        </p:txBody>
      </p:sp>
      <p:grpSp>
        <p:nvGrpSpPr>
          <p:cNvPr id="31" name="Group 30"/>
          <p:cNvGrpSpPr/>
          <p:nvPr/>
        </p:nvGrpSpPr>
        <p:grpSpPr>
          <a:xfrm>
            <a:off x="374941" y="4939537"/>
            <a:ext cx="1681448" cy="1168579"/>
            <a:chOff x="223622" y="2759103"/>
            <a:chExt cx="1761975" cy="1247796"/>
          </a:xfrm>
        </p:grpSpPr>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46" y="2759103"/>
              <a:ext cx="1630751" cy="1118041"/>
            </a:xfrm>
            <a:prstGeom prst="rect">
              <a:avLst/>
            </a:prstGeom>
          </p:spPr>
        </p:pic>
        <p:sp>
          <p:nvSpPr>
            <p:cNvPr id="1222" name="TextBox 1221">
              <a:extLst>
                <a:ext uri="{FF2B5EF4-FFF2-40B4-BE49-F238E27FC236}">
                  <a16:creationId xmlns:a16="http://schemas.microsoft.com/office/drawing/2014/main" id="{170EE185-68AF-D93A-BF4F-78275CEA3AE8}"/>
                </a:ext>
              </a:extLst>
            </p:cNvPr>
            <p:cNvSpPr txBox="1"/>
            <p:nvPr/>
          </p:nvSpPr>
          <p:spPr>
            <a:xfrm>
              <a:off x="988113" y="3826147"/>
              <a:ext cx="334611" cy="180752"/>
            </a:xfrm>
            <a:prstGeom prst="rect">
              <a:avLst/>
            </a:prstGeom>
            <a:noFill/>
          </p:spPr>
          <p:txBody>
            <a:bodyPr wrap="none" rtlCol="0">
              <a:spAutoFit/>
            </a:bodyPr>
            <a:lstStyle/>
            <a:p>
              <a:r>
                <a:rPr lang="en-GB" sz="500" dirty="0">
                  <a:latin typeface="Helvetica" pitchFamily="2" charset="0"/>
                </a:rPr>
                <a:t>Year</a:t>
              </a:r>
            </a:p>
          </p:txBody>
        </p:sp>
        <p:sp>
          <p:nvSpPr>
            <p:cNvPr id="1223" name="TextBox 1222">
              <a:extLst>
                <a:ext uri="{FF2B5EF4-FFF2-40B4-BE49-F238E27FC236}">
                  <a16:creationId xmlns:a16="http://schemas.microsoft.com/office/drawing/2014/main" id="{8AB5A407-1D8C-A9CB-A8B3-35FCD12CB04E}"/>
                </a:ext>
              </a:extLst>
            </p:cNvPr>
            <p:cNvSpPr txBox="1"/>
            <p:nvPr/>
          </p:nvSpPr>
          <p:spPr>
            <a:xfrm rot="16200000">
              <a:off x="2746" y="3148402"/>
              <a:ext cx="611409" cy="169658"/>
            </a:xfrm>
            <a:prstGeom prst="rect">
              <a:avLst/>
            </a:prstGeom>
            <a:noFill/>
          </p:spPr>
          <p:txBody>
            <a:bodyPr wrap="none" rtlCol="0">
              <a:spAutoFit/>
            </a:bodyPr>
            <a:lstStyle/>
            <a:p>
              <a:r>
                <a:rPr lang="el-GR" sz="452" dirty="0">
                  <a:latin typeface="Helvetica" pitchFamily="2" charset="0"/>
                </a:rPr>
                <a:t>Δ</a:t>
              </a:r>
              <a:r>
                <a:rPr lang="en-GB" sz="452" dirty="0">
                  <a:latin typeface="Helvetica" pitchFamily="2" charset="0"/>
                </a:rPr>
                <a:t> Yearly Count</a:t>
              </a:r>
            </a:p>
          </p:txBody>
        </p:sp>
      </p:grpSp>
      <p:cxnSp>
        <p:nvCxnSpPr>
          <p:cNvPr id="1127" name="Straight Connector 1126">
            <a:extLst>
              <a:ext uri="{FF2B5EF4-FFF2-40B4-BE49-F238E27FC236}">
                <a16:creationId xmlns:a16="http://schemas.microsoft.com/office/drawing/2014/main" id="{B91FA360-EF70-30B5-B635-8452C253AC25}"/>
              </a:ext>
            </a:extLst>
          </p:cNvPr>
          <p:cNvCxnSpPr>
            <a:cxnSpLocks/>
          </p:cNvCxnSpPr>
          <p:nvPr/>
        </p:nvCxnSpPr>
        <p:spPr>
          <a:xfrm>
            <a:off x="2281354" y="4420418"/>
            <a:ext cx="1404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50" name="Rectangle 1049">
            <a:extLst>
              <a:ext uri="{FF2B5EF4-FFF2-40B4-BE49-F238E27FC236}">
                <a16:creationId xmlns:a16="http://schemas.microsoft.com/office/drawing/2014/main" id="{4BF4F029-C4C5-1EFC-B2FB-4FCB8BB13CC5}"/>
              </a:ext>
            </a:extLst>
          </p:cNvPr>
          <p:cNvSpPr/>
          <p:nvPr/>
        </p:nvSpPr>
        <p:spPr>
          <a:xfrm>
            <a:off x="2328214" y="4074691"/>
            <a:ext cx="1723000" cy="136345"/>
          </a:xfrm>
          <a:prstGeom prst="rect">
            <a:avLst/>
          </a:prstGeom>
          <a:solidFill>
            <a:srgbClr val="DAEE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31" name="Rectangle 1030">
            <a:extLst>
              <a:ext uri="{FF2B5EF4-FFF2-40B4-BE49-F238E27FC236}">
                <a16:creationId xmlns:a16="http://schemas.microsoft.com/office/drawing/2014/main" id="{D0646EA5-BF0E-6F21-DEF9-45CB54FF08CE}"/>
              </a:ext>
            </a:extLst>
          </p:cNvPr>
          <p:cNvSpPr/>
          <p:nvPr/>
        </p:nvSpPr>
        <p:spPr>
          <a:xfrm>
            <a:off x="2325975" y="4015542"/>
            <a:ext cx="1726301" cy="924001"/>
          </a:xfrm>
          <a:prstGeom prst="rect">
            <a:avLst/>
          </a:prstGeom>
          <a:solidFill>
            <a:srgbClr val="DAEE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064" name="TextBox 1063">
            <a:extLst>
              <a:ext uri="{FF2B5EF4-FFF2-40B4-BE49-F238E27FC236}">
                <a16:creationId xmlns:a16="http://schemas.microsoft.com/office/drawing/2014/main" id="{9C290DB2-2FA4-7CEF-C240-B1FBBFC01BB8}"/>
              </a:ext>
            </a:extLst>
          </p:cNvPr>
          <p:cNvSpPr txBox="1"/>
          <p:nvPr/>
        </p:nvSpPr>
        <p:spPr>
          <a:xfrm>
            <a:off x="2766056" y="4123736"/>
            <a:ext cx="1400636" cy="906723"/>
          </a:xfrm>
          <a:prstGeom prst="rect">
            <a:avLst/>
          </a:prstGeom>
          <a:noFill/>
        </p:spPr>
        <p:txBody>
          <a:bodyPr wrap="square">
            <a:spAutoFit/>
          </a:bodyPr>
          <a:lstStyle/>
          <a:p>
            <a:r>
              <a:rPr lang="en-GB" sz="407" dirty="0">
                <a:latin typeface="Helvetica" pitchFamily="2" charset="0"/>
              </a:rPr>
              <a:t>There is some degree of interpersonal interaction between individual users and service providers, but this is limited in scope and volume (e.g., a call-in to the relevant department to request information)</a:t>
            </a:r>
          </a:p>
          <a:p>
            <a:endParaRPr lang="en-GB" sz="407" dirty="0">
              <a:latin typeface="Helvetica" pitchFamily="2" charset="0"/>
            </a:endParaRPr>
          </a:p>
          <a:p>
            <a:r>
              <a:rPr lang="en-GB" sz="407" dirty="0">
                <a:latin typeface="Helvetica" pitchFamily="2" charset="0"/>
              </a:rPr>
              <a:t>Internal administrative staff: civil servants in the respective government department or agency</a:t>
            </a:r>
          </a:p>
          <a:p>
            <a:endParaRPr lang="en-GB" sz="407" dirty="0">
              <a:latin typeface="Helvetica" pitchFamily="2" charset="0"/>
            </a:endParaRPr>
          </a:p>
          <a:p>
            <a:r>
              <a:rPr lang="en-GB" sz="407" dirty="0">
                <a:latin typeface="Helvetica" pitchFamily="2" charset="0"/>
              </a:rPr>
              <a:t>None</a:t>
            </a:r>
          </a:p>
          <a:p>
            <a:endParaRPr lang="en-GB" sz="407" dirty="0">
              <a:latin typeface="Helvetica" pitchFamily="2" charset="0"/>
            </a:endParaRPr>
          </a:p>
          <a:p>
            <a:r>
              <a:rPr lang="en-GB" sz="407" dirty="0">
                <a:latin typeface="Helvetica" pitchFamily="2" charset="0"/>
              </a:rPr>
              <a:t>Webpage (e.g., HTML) and document-based forms (e.g., PDF)</a:t>
            </a:r>
          </a:p>
          <a:p>
            <a:endParaRPr lang="en-GB" sz="407" dirty="0">
              <a:latin typeface="Helvetica" pitchFamily="2" charset="0"/>
            </a:endParaRPr>
          </a:p>
        </p:txBody>
      </p:sp>
      <p:sp>
        <p:nvSpPr>
          <p:cNvPr id="1046" name="Rectangle 1045">
            <a:extLst>
              <a:ext uri="{FF2B5EF4-FFF2-40B4-BE49-F238E27FC236}">
                <a16:creationId xmlns:a16="http://schemas.microsoft.com/office/drawing/2014/main" id="{22DA4EE3-F9CE-A387-BA61-C32A815FB4DB}"/>
              </a:ext>
            </a:extLst>
          </p:cNvPr>
          <p:cNvSpPr/>
          <p:nvPr/>
        </p:nvSpPr>
        <p:spPr>
          <a:xfrm>
            <a:off x="2325915" y="4013206"/>
            <a:ext cx="1728605" cy="13634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34" name="TextBox 1033">
            <a:extLst>
              <a:ext uri="{FF2B5EF4-FFF2-40B4-BE49-F238E27FC236}">
                <a16:creationId xmlns:a16="http://schemas.microsoft.com/office/drawing/2014/main" id="{14DBD4E8-6B02-0D4F-E85D-D4F82C685638}"/>
              </a:ext>
            </a:extLst>
          </p:cNvPr>
          <p:cNvSpPr txBox="1"/>
          <p:nvPr/>
        </p:nvSpPr>
        <p:spPr>
          <a:xfrm>
            <a:off x="2280629" y="4005091"/>
            <a:ext cx="1780523" cy="224549"/>
          </a:xfrm>
          <a:prstGeom prst="rect">
            <a:avLst/>
          </a:prstGeom>
          <a:noFill/>
          <a:ln>
            <a:noFill/>
          </a:ln>
        </p:spPr>
        <p:txBody>
          <a:bodyPr wrap="square" rtlCol="0">
            <a:spAutoFit/>
          </a:bodyPr>
          <a:lstStyle/>
          <a:p>
            <a:r>
              <a:rPr lang="en-GB" sz="452" b="1" dirty="0">
                <a:latin typeface="Helvetica" pitchFamily="2" charset="0"/>
              </a:rPr>
              <a:t>Tool or method    Description</a:t>
            </a:r>
          </a:p>
          <a:p>
            <a:endParaRPr lang="en-GB" sz="407" dirty="0">
              <a:latin typeface="Helvetica" pitchFamily="2" charset="0"/>
            </a:endParaRPr>
          </a:p>
        </p:txBody>
      </p:sp>
      <p:sp>
        <p:nvSpPr>
          <p:cNvPr id="1069" name="TextBox 1068">
            <a:extLst>
              <a:ext uri="{FF2B5EF4-FFF2-40B4-BE49-F238E27FC236}">
                <a16:creationId xmlns:a16="http://schemas.microsoft.com/office/drawing/2014/main" id="{ABF10C18-61D3-BA87-1DD1-C012CFDC9F4B}"/>
              </a:ext>
            </a:extLst>
          </p:cNvPr>
          <p:cNvSpPr txBox="1"/>
          <p:nvPr/>
        </p:nvSpPr>
        <p:spPr>
          <a:xfrm>
            <a:off x="2300309" y="4127452"/>
            <a:ext cx="596638" cy="827278"/>
          </a:xfrm>
          <a:prstGeom prst="rect">
            <a:avLst/>
          </a:prstGeom>
          <a:noFill/>
        </p:spPr>
        <p:txBody>
          <a:bodyPr wrap="none" rtlCol="0">
            <a:spAutoFit/>
          </a:bodyPr>
          <a:lstStyle/>
          <a:p>
            <a:r>
              <a:rPr lang="en-GB" sz="407" dirty="0">
                <a:latin typeface="Helvetica" pitchFamily="2" charset="0"/>
              </a:rPr>
              <a:t>Interpersonal</a:t>
            </a:r>
          </a:p>
          <a:p>
            <a:r>
              <a:rPr lang="en-GB" sz="407" dirty="0">
                <a:latin typeface="Helvetica" pitchFamily="2" charset="0"/>
              </a:rPr>
              <a:t>Interaction</a:t>
            </a:r>
          </a:p>
          <a:p>
            <a:endParaRPr lang="en-GB" sz="407" dirty="0">
              <a:latin typeface="Helvetica" pitchFamily="2" charset="0"/>
            </a:endParaRPr>
          </a:p>
          <a:p>
            <a:endParaRPr lang="en-GB" sz="407" dirty="0">
              <a:latin typeface="Helvetica" pitchFamily="2" charset="0"/>
            </a:endParaRPr>
          </a:p>
          <a:p>
            <a:endParaRPr lang="en-GB" sz="365" dirty="0">
              <a:latin typeface="Helvetica" pitchFamily="2" charset="0"/>
            </a:endParaRPr>
          </a:p>
          <a:p>
            <a:r>
              <a:rPr lang="en-GB" sz="407" dirty="0">
                <a:latin typeface="Helvetica" pitchFamily="2" charset="0"/>
              </a:rPr>
              <a:t>Team</a:t>
            </a:r>
          </a:p>
          <a:p>
            <a:r>
              <a:rPr lang="en-GB" sz="407" dirty="0">
                <a:latin typeface="Helvetica" pitchFamily="2" charset="0"/>
              </a:rPr>
              <a:t>Structure</a:t>
            </a:r>
          </a:p>
          <a:p>
            <a:endParaRPr lang="en-GB" sz="452" dirty="0">
              <a:latin typeface="Helvetica" pitchFamily="2" charset="0"/>
            </a:endParaRPr>
          </a:p>
          <a:p>
            <a:r>
              <a:rPr lang="en-GB" sz="407" dirty="0">
                <a:latin typeface="Helvetica" pitchFamily="2" charset="0"/>
              </a:rPr>
              <a:t>Manual document</a:t>
            </a:r>
          </a:p>
          <a:p>
            <a:r>
              <a:rPr lang="en-GB" sz="407" dirty="0">
                <a:latin typeface="Helvetica" pitchFamily="2" charset="0"/>
              </a:rPr>
              <a:t>checking</a:t>
            </a:r>
          </a:p>
          <a:p>
            <a:endParaRPr lang="en-GB" sz="295" dirty="0">
              <a:latin typeface="Helvetica" pitchFamily="2" charset="0"/>
            </a:endParaRPr>
          </a:p>
          <a:p>
            <a:r>
              <a:rPr lang="en-GB" sz="407" dirty="0">
                <a:latin typeface="Helvetica" pitchFamily="2" charset="0"/>
              </a:rPr>
              <a:t>Form types</a:t>
            </a:r>
          </a:p>
        </p:txBody>
      </p:sp>
      <p:sp>
        <p:nvSpPr>
          <p:cNvPr id="1091" name="Rectangle 1090">
            <a:extLst>
              <a:ext uri="{FF2B5EF4-FFF2-40B4-BE49-F238E27FC236}">
                <a16:creationId xmlns:a16="http://schemas.microsoft.com/office/drawing/2014/main" id="{69C064F2-5D0A-55CC-5141-A0355869F84D}"/>
              </a:ext>
            </a:extLst>
          </p:cNvPr>
          <p:cNvSpPr/>
          <p:nvPr/>
        </p:nvSpPr>
        <p:spPr>
          <a:xfrm>
            <a:off x="2329282" y="5832675"/>
            <a:ext cx="1731846" cy="178502"/>
          </a:xfrm>
          <a:prstGeom prst="rect">
            <a:avLst/>
          </a:prstGeom>
          <a:solidFill>
            <a:srgbClr val="FFAE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75" name="Rectangle 1074">
            <a:extLst>
              <a:ext uri="{FF2B5EF4-FFF2-40B4-BE49-F238E27FC236}">
                <a16:creationId xmlns:a16="http://schemas.microsoft.com/office/drawing/2014/main" id="{B56DFF06-BD4B-E29F-3BE0-18B8E59F410C}"/>
              </a:ext>
            </a:extLst>
          </p:cNvPr>
          <p:cNvSpPr/>
          <p:nvPr/>
        </p:nvSpPr>
        <p:spPr>
          <a:xfrm>
            <a:off x="2330411" y="5087175"/>
            <a:ext cx="1726301" cy="129414"/>
          </a:xfrm>
          <a:prstGeom prst="rect">
            <a:avLst/>
          </a:prstGeom>
          <a:solidFill>
            <a:srgbClr val="DCF2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076" name="Rectangle 1075">
            <a:extLst>
              <a:ext uri="{FF2B5EF4-FFF2-40B4-BE49-F238E27FC236}">
                <a16:creationId xmlns:a16="http://schemas.microsoft.com/office/drawing/2014/main" id="{1168C3AF-D097-A43B-BFDC-9315AB78ADC3}"/>
              </a:ext>
            </a:extLst>
          </p:cNvPr>
          <p:cNvSpPr/>
          <p:nvPr/>
        </p:nvSpPr>
        <p:spPr>
          <a:xfrm>
            <a:off x="2330349" y="5084839"/>
            <a:ext cx="1728605" cy="136345"/>
          </a:xfrm>
          <a:prstGeom prst="rect">
            <a:avLst/>
          </a:prstGeom>
          <a:solidFill>
            <a:srgbClr val="E8EA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78" name="TextBox 1077">
            <a:extLst>
              <a:ext uri="{FF2B5EF4-FFF2-40B4-BE49-F238E27FC236}">
                <a16:creationId xmlns:a16="http://schemas.microsoft.com/office/drawing/2014/main" id="{0AEF6379-D62C-046E-CE1B-DC28BDFE7BAB}"/>
              </a:ext>
            </a:extLst>
          </p:cNvPr>
          <p:cNvSpPr txBox="1"/>
          <p:nvPr/>
        </p:nvSpPr>
        <p:spPr>
          <a:xfrm>
            <a:off x="2285068" y="5076723"/>
            <a:ext cx="1780523" cy="224549"/>
          </a:xfrm>
          <a:prstGeom prst="rect">
            <a:avLst/>
          </a:prstGeom>
          <a:noFill/>
          <a:ln>
            <a:noFill/>
          </a:ln>
        </p:spPr>
        <p:txBody>
          <a:bodyPr wrap="square" rtlCol="0">
            <a:spAutoFit/>
          </a:bodyPr>
          <a:lstStyle/>
          <a:p>
            <a:r>
              <a:rPr lang="en-GB" sz="452" b="1" dirty="0">
                <a:latin typeface="Helvetica" pitchFamily="2" charset="0"/>
              </a:rPr>
              <a:t>Grade         Description</a:t>
            </a:r>
          </a:p>
          <a:p>
            <a:endParaRPr lang="en-GB" sz="407" dirty="0">
              <a:latin typeface="Helvetica" pitchFamily="2" charset="0"/>
            </a:endParaRPr>
          </a:p>
        </p:txBody>
      </p:sp>
      <p:sp>
        <p:nvSpPr>
          <p:cNvPr id="1087" name="Rectangle 1086">
            <a:extLst>
              <a:ext uri="{FF2B5EF4-FFF2-40B4-BE49-F238E27FC236}">
                <a16:creationId xmlns:a16="http://schemas.microsoft.com/office/drawing/2014/main" id="{CCB6581A-CF67-DF51-A530-7EF4B37ED9DE}"/>
              </a:ext>
            </a:extLst>
          </p:cNvPr>
          <p:cNvSpPr/>
          <p:nvPr/>
        </p:nvSpPr>
        <p:spPr>
          <a:xfrm>
            <a:off x="2330908" y="5239066"/>
            <a:ext cx="1728605" cy="178502"/>
          </a:xfrm>
          <a:prstGeom prst="rect">
            <a:avLst/>
          </a:prstGeom>
          <a:solidFill>
            <a:srgbClr val="DCF2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26" name="TextBox 1025">
            <a:extLst>
              <a:ext uri="{FF2B5EF4-FFF2-40B4-BE49-F238E27FC236}">
                <a16:creationId xmlns:a16="http://schemas.microsoft.com/office/drawing/2014/main" id="{175F723B-C47E-E640-B530-3AD6D2F28FD7}"/>
              </a:ext>
            </a:extLst>
          </p:cNvPr>
          <p:cNvSpPr txBox="1"/>
          <p:nvPr/>
        </p:nvSpPr>
        <p:spPr>
          <a:xfrm>
            <a:off x="2278316" y="3872518"/>
            <a:ext cx="1833791" cy="169277"/>
          </a:xfrm>
          <a:prstGeom prst="rect">
            <a:avLst/>
          </a:prstGeom>
          <a:noFill/>
        </p:spPr>
        <p:txBody>
          <a:bodyPr wrap="square" rtlCol="0">
            <a:spAutoFit/>
          </a:bodyPr>
          <a:lstStyle/>
          <a:p>
            <a:pPr algn="ctr"/>
            <a:r>
              <a:rPr lang="en-GB" sz="500" dirty="0">
                <a:latin typeface="Helvetica" pitchFamily="2" charset="0"/>
              </a:rPr>
              <a:t>Example service tools and methods of work description</a:t>
            </a:r>
          </a:p>
        </p:txBody>
      </p:sp>
      <p:cxnSp>
        <p:nvCxnSpPr>
          <p:cNvPr id="1066" name="Straight Connector 1065">
            <a:extLst>
              <a:ext uri="{FF2B5EF4-FFF2-40B4-BE49-F238E27FC236}">
                <a16:creationId xmlns:a16="http://schemas.microsoft.com/office/drawing/2014/main" id="{F8091659-0A3E-EDDF-F0EA-857D79356442}"/>
              </a:ext>
            </a:extLst>
          </p:cNvPr>
          <p:cNvCxnSpPr>
            <a:cxnSpLocks/>
          </p:cNvCxnSpPr>
          <p:nvPr/>
        </p:nvCxnSpPr>
        <p:spPr>
          <a:xfrm>
            <a:off x="2328217" y="4147243"/>
            <a:ext cx="17240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8" name="Straight Connector 1067">
            <a:extLst>
              <a:ext uri="{FF2B5EF4-FFF2-40B4-BE49-F238E27FC236}">
                <a16:creationId xmlns:a16="http://schemas.microsoft.com/office/drawing/2014/main" id="{C219BC94-B20A-B680-5170-216365664B1C}"/>
              </a:ext>
            </a:extLst>
          </p:cNvPr>
          <p:cNvCxnSpPr>
            <a:cxnSpLocks/>
          </p:cNvCxnSpPr>
          <p:nvPr/>
        </p:nvCxnSpPr>
        <p:spPr>
          <a:xfrm>
            <a:off x="2327156" y="4939536"/>
            <a:ext cx="17240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74" name="TextBox 1073">
            <a:extLst>
              <a:ext uri="{FF2B5EF4-FFF2-40B4-BE49-F238E27FC236}">
                <a16:creationId xmlns:a16="http://schemas.microsoft.com/office/drawing/2014/main" id="{9CF92F2F-79E8-3739-22A0-7C4C9389E462}"/>
              </a:ext>
            </a:extLst>
          </p:cNvPr>
          <p:cNvSpPr txBox="1"/>
          <p:nvPr/>
        </p:nvSpPr>
        <p:spPr>
          <a:xfrm>
            <a:off x="2313628" y="4929567"/>
            <a:ext cx="1833791" cy="169277"/>
          </a:xfrm>
          <a:prstGeom prst="rect">
            <a:avLst/>
          </a:prstGeom>
          <a:noFill/>
        </p:spPr>
        <p:txBody>
          <a:bodyPr wrap="square" rtlCol="0">
            <a:spAutoFit/>
          </a:bodyPr>
          <a:lstStyle/>
          <a:p>
            <a:pPr algn="ctr"/>
            <a:r>
              <a:rPr lang="en-GB" sz="500" dirty="0" err="1">
                <a:latin typeface="Helvetica" pitchFamily="2" charset="0"/>
              </a:rPr>
              <a:t>PGenAI</a:t>
            </a:r>
            <a:r>
              <a:rPr lang="en-GB" sz="500" dirty="0">
                <a:latin typeface="Helvetica" pitchFamily="2" charset="0"/>
              </a:rPr>
              <a:t> rubric scoring guide schematic</a:t>
            </a:r>
          </a:p>
        </p:txBody>
      </p:sp>
      <p:cxnSp>
        <p:nvCxnSpPr>
          <p:cNvPr id="1079" name="Straight Connector 1078">
            <a:extLst>
              <a:ext uri="{FF2B5EF4-FFF2-40B4-BE49-F238E27FC236}">
                <a16:creationId xmlns:a16="http://schemas.microsoft.com/office/drawing/2014/main" id="{293593BD-4F5E-5BBE-C9A0-DA0561C4A529}"/>
              </a:ext>
            </a:extLst>
          </p:cNvPr>
          <p:cNvCxnSpPr>
            <a:cxnSpLocks/>
          </p:cNvCxnSpPr>
          <p:nvPr/>
        </p:nvCxnSpPr>
        <p:spPr>
          <a:xfrm>
            <a:off x="2332653" y="5218878"/>
            <a:ext cx="17240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1" name="Straight Connector 1080">
            <a:extLst>
              <a:ext uri="{FF2B5EF4-FFF2-40B4-BE49-F238E27FC236}">
                <a16:creationId xmlns:a16="http://schemas.microsoft.com/office/drawing/2014/main" id="{EE0B01FD-74C0-F1E7-A312-BA2C325408E5}"/>
              </a:ext>
            </a:extLst>
          </p:cNvPr>
          <p:cNvCxnSpPr>
            <a:cxnSpLocks/>
          </p:cNvCxnSpPr>
          <p:nvPr/>
        </p:nvCxnSpPr>
        <p:spPr>
          <a:xfrm>
            <a:off x="2332660" y="6011173"/>
            <a:ext cx="173005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88" name="Rectangle 1087">
            <a:extLst>
              <a:ext uri="{FF2B5EF4-FFF2-40B4-BE49-F238E27FC236}">
                <a16:creationId xmlns:a16="http://schemas.microsoft.com/office/drawing/2014/main" id="{350F63EC-FFEA-A174-C33A-C6368580D7E8}"/>
              </a:ext>
            </a:extLst>
          </p:cNvPr>
          <p:cNvSpPr/>
          <p:nvPr/>
        </p:nvSpPr>
        <p:spPr>
          <a:xfrm>
            <a:off x="2325905" y="5437970"/>
            <a:ext cx="1731846" cy="178502"/>
          </a:xfrm>
          <a:prstGeom prst="rect">
            <a:avLst/>
          </a:prstGeom>
          <a:solidFill>
            <a:srgbClr val="FFF2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89" name="Rectangle 1088">
            <a:extLst>
              <a:ext uri="{FF2B5EF4-FFF2-40B4-BE49-F238E27FC236}">
                <a16:creationId xmlns:a16="http://schemas.microsoft.com/office/drawing/2014/main" id="{DC3A7915-FEFB-72C5-DAAE-51F68A0E6C9A}"/>
              </a:ext>
            </a:extLst>
          </p:cNvPr>
          <p:cNvSpPr/>
          <p:nvPr/>
        </p:nvSpPr>
        <p:spPr>
          <a:xfrm>
            <a:off x="2329282" y="5635144"/>
            <a:ext cx="1731846" cy="178502"/>
          </a:xfrm>
          <a:prstGeom prst="rect">
            <a:avLst/>
          </a:prstGeom>
          <a:solidFill>
            <a:srgbClr val="FFD5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104" name="TextBox 1103">
            <a:extLst>
              <a:ext uri="{FF2B5EF4-FFF2-40B4-BE49-F238E27FC236}">
                <a16:creationId xmlns:a16="http://schemas.microsoft.com/office/drawing/2014/main" id="{9D29AD28-7439-0D2F-2CBD-04EEA0C8123B}"/>
              </a:ext>
            </a:extLst>
          </p:cNvPr>
          <p:cNvSpPr txBox="1"/>
          <p:nvPr/>
        </p:nvSpPr>
        <p:spPr>
          <a:xfrm>
            <a:off x="2304527" y="5218827"/>
            <a:ext cx="380232" cy="217624"/>
          </a:xfrm>
          <a:prstGeom prst="rect">
            <a:avLst/>
          </a:prstGeom>
          <a:noFill/>
        </p:spPr>
        <p:txBody>
          <a:bodyPr wrap="none" rtlCol="0">
            <a:spAutoFit/>
          </a:bodyPr>
          <a:lstStyle/>
          <a:p>
            <a:r>
              <a:rPr lang="en-GB" sz="407" dirty="0">
                <a:latin typeface="Helvetica" pitchFamily="2" charset="0"/>
              </a:rPr>
              <a:t>High</a:t>
            </a:r>
          </a:p>
          <a:p>
            <a:r>
              <a:rPr lang="en-GB" sz="407" dirty="0">
                <a:latin typeface="Helvetica" pitchFamily="2" charset="0"/>
              </a:rPr>
              <a:t>potential</a:t>
            </a:r>
          </a:p>
        </p:txBody>
      </p:sp>
      <p:sp>
        <p:nvSpPr>
          <p:cNvPr id="1105" name="TextBox 1104">
            <a:extLst>
              <a:ext uri="{FF2B5EF4-FFF2-40B4-BE49-F238E27FC236}">
                <a16:creationId xmlns:a16="http://schemas.microsoft.com/office/drawing/2014/main" id="{C82805D2-FAE1-32A6-A1D6-33943E32DF9E}"/>
              </a:ext>
            </a:extLst>
          </p:cNvPr>
          <p:cNvSpPr txBox="1"/>
          <p:nvPr/>
        </p:nvSpPr>
        <p:spPr>
          <a:xfrm>
            <a:off x="2304527" y="5424753"/>
            <a:ext cx="380232" cy="217624"/>
          </a:xfrm>
          <a:prstGeom prst="rect">
            <a:avLst/>
          </a:prstGeom>
          <a:noFill/>
        </p:spPr>
        <p:txBody>
          <a:bodyPr wrap="none" rtlCol="0">
            <a:spAutoFit/>
          </a:bodyPr>
          <a:lstStyle/>
          <a:p>
            <a:r>
              <a:rPr lang="en-GB" sz="407" dirty="0">
                <a:latin typeface="Helvetica" pitchFamily="2" charset="0"/>
              </a:rPr>
              <a:t>Medium</a:t>
            </a:r>
          </a:p>
          <a:p>
            <a:r>
              <a:rPr lang="en-GB" sz="407" dirty="0">
                <a:latin typeface="Helvetica" pitchFamily="2" charset="0"/>
              </a:rPr>
              <a:t>potential</a:t>
            </a:r>
          </a:p>
        </p:txBody>
      </p:sp>
      <p:sp>
        <p:nvSpPr>
          <p:cNvPr id="1106" name="TextBox 1105">
            <a:extLst>
              <a:ext uri="{FF2B5EF4-FFF2-40B4-BE49-F238E27FC236}">
                <a16:creationId xmlns:a16="http://schemas.microsoft.com/office/drawing/2014/main" id="{EBFF2A9B-981A-AAD4-0B0F-35199982AC87}"/>
              </a:ext>
            </a:extLst>
          </p:cNvPr>
          <p:cNvSpPr txBox="1"/>
          <p:nvPr/>
        </p:nvSpPr>
        <p:spPr>
          <a:xfrm>
            <a:off x="2308410" y="5615884"/>
            <a:ext cx="380232" cy="217624"/>
          </a:xfrm>
          <a:prstGeom prst="rect">
            <a:avLst/>
          </a:prstGeom>
          <a:noFill/>
        </p:spPr>
        <p:txBody>
          <a:bodyPr wrap="none" rtlCol="0">
            <a:spAutoFit/>
          </a:bodyPr>
          <a:lstStyle/>
          <a:p>
            <a:r>
              <a:rPr lang="en-GB" sz="407" dirty="0">
                <a:latin typeface="Helvetica" pitchFamily="2" charset="0"/>
              </a:rPr>
              <a:t>Low</a:t>
            </a:r>
          </a:p>
          <a:p>
            <a:r>
              <a:rPr lang="en-GB" sz="407" dirty="0">
                <a:latin typeface="Helvetica" pitchFamily="2" charset="0"/>
              </a:rPr>
              <a:t>potential</a:t>
            </a:r>
          </a:p>
        </p:txBody>
      </p:sp>
      <p:sp>
        <p:nvSpPr>
          <p:cNvPr id="1107" name="TextBox 1106">
            <a:extLst>
              <a:ext uri="{FF2B5EF4-FFF2-40B4-BE49-F238E27FC236}">
                <a16:creationId xmlns:a16="http://schemas.microsoft.com/office/drawing/2014/main" id="{193D2D24-11C1-4BCC-79C3-8985CAD8FB42}"/>
              </a:ext>
            </a:extLst>
          </p:cNvPr>
          <p:cNvSpPr txBox="1"/>
          <p:nvPr/>
        </p:nvSpPr>
        <p:spPr>
          <a:xfrm>
            <a:off x="2313619" y="5817254"/>
            <a:ext cx="380232" cy="217624"/>
          </a:xfrm>
          <a:prstGeom prst="rect">
            <a:avLst/>
          </a:prstGeom>
          <a:noFill/>
        </p:spPr>
        <p:txBody>
          <a:bodyPr wrap="none" rtlCol="0">
            <a:spAutoFit/>
          </a:bodyPr>
          <a:lstStyle/>
          <a:p>
            <a:r>
              <a:rPr lang="en-GB" sz="407" dirty="0">
                <a:latin typeface="Helvetica" pitchFamily="2" charset="0"/>
              </a:rPr>
              <a:t>No</a:t>
            </a:r>
          </a:p>
          <a:p>
            <a:r>
              <a:rPr lang="en-GB" sz="407" dirty="0">
                <a:latin typeface="Helvetica" pitchFamily="2" charset="0"/>
              </a:rPr>
              <a:t>potential</a:t>
            </a:r>
          </a:p>
        </p:txBody>
      </p:sp>
      <p:sp>
        <p:nvSpPr>
          <p:cNvPr id="1108" name="TextBox 1107">
            <a:extLst>
              <a:ext uri="{FF2B5EF4-FFF2-40B4-BE49-F238E27FC236}">
                <a16:creationId xmlns:a16="http://schemas.microsoft.com/office/drawing/2014/main" id="{309CD798-47B0-D5BD-A83C-B41B18022AFE}"/>
              </a:ext>
            </a:extLst>
          </p:cNvPr>
          <p:cNvSpPr txBox="1"/>
          <p:nvPr/>
        </p:nvSpPr>
        <p:spPr>
          <a:xfrm>
            <a:off x="2603707" y="5218071"/>
            <a:ext cx="1447516" cy="217624"/>
          </a:xfrm>
          <a:prstGeom prst="rect">
            <a:avLst/>
          </a:prstGeom>
          <a:noFill/>
        </p:spPr>
        <p:txBody>
          <a:bodyPr wrap="square" rtlCol="0">
            <a:spAutoFit/>
          </a:bodyPr>
          <a:lstStyle/>
          <a:p>
            <a:r>
              <a:rPr lang="en-GB" sz="407" dirty="0" err="1">
                <a:latin typeface="Helvetica" pitchFamily="2" charset="0"/>
              </a:rPr>
              <a:t>GenAI</a:t>
            </a:r>
            <a:r>
              <a:rPr lang="en-GB" sz="407" dirty="0">
                <a:latin typeface="Helvetica" pitchFamily="2" charset="0"/>
              </a:rPr>
              <a:t> applicable to ≥ 75% of tasks; there is no interaction; only internal administrative staff</a:t>
            </a:r>
          </a:p>
        </p:txBody>
      </p:sp>
      <p:sp>
        <p:nvSpPr>
          <p:cNvPr id="1110" name="TextBox 1109">
            <a:extLst>
              <a:ext uri="{FF2B5EF4-FFF2-40B4-BE49-F238E27FC236}">
                <a16:creationId xmlns:a16="http://schemas.microsoft.com/office/drawing/2014/main" id="{958F38B7-7A0D-7EFF-E69E-50EE2B88998E}"/>
              </a:ext>
            </a:extLst>
          </p:cNvPr>
          <p:cNvSpPr txBox="1"/>
          <p:nvPr/>
        </p:nvSpPr>
        <p:spPr>
          <a:xfrm>
            <a:off x="2610135" y="5419948"/>
            <a:ext cx="1596524" cy="217624"/>
          </a:xfrm>
          <a:prstGeom prst="rect">
            <a:avLst/>
          </a:prstGeom>
          <a:noFill/>
        </p:spPr>
        <p:txBody>
          <a:bodyPr wrap="square" rtlCol="0">
            <a:spAutoFit/>
          </a:bodyPr>
          <a:lstStyle/>
          <a:p>
            <a:r>
              <a:rPr lang="en-GB" sz="407" dirty="0" err="1">
                <a:latin typeface="Helvetica" pitchFamily="2" charset="0"/>
              </a:rPr>
              <a:t>GenAI</a:t>
            </a:r>
            <a:r>
              <a:rPr lang="en-GB" sz="407" dirty="0">
                <a:latin typeface="Helvetica" pitchFamily="2" charset="0"/>
              </a:rPr>
              <a:t> applicable to ≥ 50% of tasks; some interaction;</a:t>
            </a:r>
          </a:p>
          <a:p>
            <a:r>
              <a:rPr lang="en-GB" sz="407" dirty="0">
                <a:latin typeface="Helvetica" pitchFamily="2" charset="0"/>
              </a:rPr>
              <a:t>internal administrative staff or tribunal</a:t>
            </a:r>
          </a:p>
        </p:txBody>
      </p:sp>
      <p:sp>
        <p:nvSpPr>
          <p:cNvPr id="1111" name="TextBox 1110">
            <a:extLst>
              <a:ext uri="{FF2B5EF4-FFF2-40B4-BE49-F238E27FC236}">
                <a16:creationId xmlns:a16="http://schemas.microsoft.com/office/drawing/2014/main" id="{B4F0AB36-5142-3672-D334-8D438E55289D}"/>
              </a:ext>
            </a:extLst>
          </p:cNvPr>
          <p:cNvSpPr txBox="1"/>
          <p:nvPr/>
        </p:nvSpPr>
        <p:spPr>
          <a:xfrm>
            <a:off x="2613736" y="5624360"/>
            <a:ext cx="1635600" cy="217624"/>
          </a:xfrm>
          <a:prstGeom prst="rect">
            <a:avLst/>
          </a:prstGeom>
          <a:noFill/>
        </p:spPr>
        <p:txBody>
          <a:bodyPr wrap="square" rtlCol="0">
            <a:spAutoFit/>
          </a:bodyPr>
          <a:lstStyle/>
          <a:p>
            <a:r>
              <a:rPr lang="en-GB" sz="407" dirty="0" err="1">
                <a:latin typeface="Helvetica" pitchFamily="2" charset="0"/>
              </a:rPr>
              <a:t>GenAI</a:t>
            </a:r>
            <a:r>
              <a:rPr lang="en-GB" sz="407" dirty="0">
                <a:latin typeface="Helvetica" pitchFamily="2" charset="0"/>
              </a:rPr>
              <a:t> applicable to &lt; 50% of tasks; some/high degree of interaction; internal administrative staff or tribunal</a:t>
            </a:r>
          </a:p>
        </p:txBody>
      </p:sp>
      <p:sp>
        <p:nvSpPr>
          <p:cNvPr id="1112" name="TextBox 1111">
            <a:extLst>
              <a:ext uri="{FF2B5EF4-FFF2-40B4-BE49-F238E27FC236}">
                <a16:creationId xmlns:a16="http://schemas.microsoft.com/office/drawing/2014/main" id="{B5149426-EB7F-8415-BBBA-97DE9C5B6522}"/>
              </a:ext>
            </a:extLst>
          </p:cNvPr>
          <p:cNvSpPr txBox="1"/>
          <p:nvPr/>
        </p:nvSpPr>
        <p:spPr>
          <a:xfrm>
            <a:off x="2622662" y="5821083"/>
            <a:ext cx="1447516" cy="217624"/>
          </a:xfrm>
          <a:prstGeom prst="rect">
            <a:avLst/>
          </a:prstGeom>
          <a:noFill/>
        </p:spPr>
        <p:txBody>
          <a:bodyPr wrap="square" rtlCol="0">
            <a:spAutoFit/>
          </a:bodyPr>
          <a:lstStyle/>
          <a:p>
            <a:r>
              <a:rPr lang="en-GB" sz="407" dirty="0" err="1">
                <a:latin typeface="Helvetica" pitchFamily="2" charset="0"/>
              </a:rPr>
              <a:t>GenAI</a:t>
            </a:r>
            <a:r>
              <a:rPr lang="en-GB" sz="407" dirty="0">
                <a:latin typeface="Helvetica" pitchFamily="2" charset="0"/>
              </a:rPr>
              <a:t> applicable to &lt; 50% of tasks; high degree of interaction; internal administrative staff and tribunal</a:t>
            </a:r>
          </a:p>
        </p:txBody>
      </p:sp>
      <p:grpSp>
        <p:nvGrpSpPr>
          <p:cNvPr id="9" name="Group 8"/>
          <p:cNvGrpSpPr/>
          <p:nvPr/>
        </p:nvGrpSpPr>
        <p:grpSpPr>
          <a:xfrm>
            <a:off x="2282112" y="4413385"/>
            <a:ext cx="84363" cy="1122934"/>
            <a:chOff x="2162337" y="2153656"/>
            <a:chExt cx="93017" cy="1238149"/>
          </a:xfrm>
        </p:grpSpPr>
        <p:cxnSp>
          <p:nvCxnSpPr>
            <p:cNvPr id="1123" name="Straight Connector 1122">
              <a:extLst>
                <a:ext uri="{FF2B5EF4-FFF2-40B4-BE49-F238E27FC236}">
                  <a16:creationId xmlns:a16="http://schemas.microsoft.com/office/drawing/2014/main" id="{57F246A2-6BD8-9050-9314-B56D3271B020}"/>
                </a:ext>
              </a:extLst>
            </p:cNvPr>
            <p:cNvCxnSpPr>
              <a:cxnSpLocks/>
            </p:cNvCxnSpPr>
            <p:nvPr/>
          </p:nvCxnSpPr>
          <p:spPr>
            <a:xfrm>
              <a:off x="2162337" y="2153656"/>
              <a:ext cx="0" cy="12381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7FA538FF-4506-136C-5A4B-D24D4C4DD74F}"/>
                </a:ext>
              </a:extLst>
            </p:cNvPr>
            <p:cNvCxnSpPr>
              <a:cxnSpLocks/>
            </p:cNvCxnSpPr>
            <p:nvPr/>
          </p:nvCxnSpPr>
          <p:spPr>
            <a:xfrm>
              <a:off x="2164242" y="3385627"/>
              <a:ext cx="91112" cy="0"/>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sp>
        <p:nvSpPr>
          <p:cNvPr id="105" name="Rectangle 104">
            <a:extLst>
              <a:ext uri="{FF2B5EF4-FFF2-40B4-BE49-F238E27FC236}">
                <a16:creationId xmlns:a16="http://schemas.microsoft.com/office/drawing/2014/main" id="{569C2496-DFAE-22EA-6D34-FA2B743EAE9F}"/>
              </a:ext>
            </a:extLst>
          </p:cNvPr>
          <p:cNvSpPr/>
          <p:nvPr/>
        </p:nvSpPr>
        <p:spPr>
          <a:xfrm>
            <a:off x="2236209" y="3905134"/>
            <a:ext cx="1879175" cy="2144038"/>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1" name="Rectangle 20">
            <a:extLst>
              <a:ext uri="{FF2B5EF4-FFF2-40B4-BE49-F238E27FC236}">
                <a16:creationId xmlns:a16="http://schemas.microsoft.com/office/drawing/2014/main" id="{569C2496-DFAE-22EA-6D34-FA2B743EAE9F}"/>
              </a:ext>
            </a:extLst>
          </p:cNvPr>
          <p:cNvSpPr/>
          <p:nvPr/>
        </p:nvSpPr>
        <p:spPr>
          <a:xfrm>
            <a:off x="2239321" y="2713909"/>
            <a:ext cx="1879175" cy="1062953"/>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5" name="TextBox 24">
            <a:extLst>
              <a:ext uri="{FF2B5EF4-FFF2-40B4-BE49-F238E27FC236}">
                <a16:creationId xmlns:a16="http://schemas.microsoft.com/office/drawing/2014/main" id="{31B25722-BD5F-8271-141B-992CDF0F9DC7}"/>
              </a:ext>
            </a:extLst>
          </p:cNvPr>
          <p:cNvSpPr txBox="1"/>
          <p:nvPr/>
        </p:nvSpPr>
        <p:spPr>
          <a:xfrm>
            <a:off x="2331696" y="2682371"/>
            <a:ext cx="1024489" cy="169277"/>
          </a:xfrm>
          <a:prstGeom prst="rect">
            <a:avLst/>
          </a:prstGeom>
          <a:noFill/>
        </p:spPr>
        <p:txBody>
          <a:bodyPr wrap="square" rtlCol="0">
            <a:spAutoFit/>
          </a:bodyPr>
          <a:lstStyle/>
          <a:p>
            <a:pPr algn="ctr"/>
            <a:r>
              <a:rPr lang="en-GB" sz="500" dirty="0">
                <a:latin typeface="Helvetica" pitchFamily="2" charset="0"/>
              </a:rPr>
              <a:t>AST equations</a:t>
            </a:r>
          </a:p>
        </p:txBody>
      </p:sp>
      <p:grpSp>
        <p:nvGrpSpPr>
          <p:cNvPr id="1024" name="Group 1023">
            <a:extLst>
              <a:ext uri="{FF2B5EF4-FFF2-40B4-BE49-F238E27FC236}">
                <a16:creationId xmlns:a16="http://schemas.microsoft.com/office/drawing/2014/main" id="{F7058092-19AD-A42F-5C29-8BE4AA904DB0}"/>
              </a:ext>
            </a:extLst>
          </p:cNvPr>
          <p:cNvGrpSpPr/>
          <p:nvPr/>
        </p:nvGrpSpPr>
        <p:grpSpPr>
          <a:xfrm>
            <a:off x="2184176" y="2814795"/>
            <a:ext cx="1438338" cy="1026953"/>
            <a:chOff x="5635329" y="199876"/>
            <a:chExt cx="1410794" cy="1132317"/>
          </a:xfrm>
        </p:grpSpPr>
        <p:sp>
          <p:nvSpPr>
            <p:cNvPr id="26" name="TextBox 25">
              <a:extLst>
                <a:ext uri="{FF2B5EF4-FFF2-40B4-BE49-F238E27FC236}">
                  <a16:creationId xmlns:a16="http://schemas.microsoft.com/office/drawing/2014/main" id="{7F7309C6-13E1-F95F-81F3-2D7F77BDA9A3}"/>
                </a:ext>
              </a:extLst>
            </p:cNvPr>
            <p:cNvSpPr txBox="1"/>
            <p:nvPr/>
          </p:nvSpPr>
          <p:spPr>
            <a:xfrm>
              <a:off x="5635329" y="199876"/>
              <a:ext cx="1410794" cy="170881"/>
            </a:xfrm>
            <a:prstGeom prst="rect">
              <a:avLst/>
            </a:prstGeom>
            <a:noFill/>
          </p:spPr>
          <p:txBody>
            <a:bodyPr wrap="none" rtlCol="0">
              <a:spAutoFit/>
            </a:bodyPr>
            <a:lstStyle/>
            <a:p>
              <a:r>
                <a:rPr lang="en-GB" sz="407" dirty="0" smtClean="0">
                  <a:latin typeface="Helvetica" pitchFamily="2" charset="0"/>
                </a:rPr>
                <a:t>(1) </a:t>
              </a:r>
              <a:r>
                <a:rPr lang="en-GB" sz="407" dirty="0" err="1" smtClean="0">
                  <a:latin typeface="Helvetica" pitchFamily="2" charset="0"/>
                </a:rPr>
                <a:t>AST</a:t>
              </a:r>
              <a:r>
                <a:rPr lang="en-GB" sz="407" i="1" baseline="-25000" dirty="0" err="1" smtClean="0">
                  <a:latin typeface="Helvetica" pitchFamily="2" charset="0"/>
                </a:rPr>
                <a:t>raw</a:t>
              </a:r>
              <a:r>
                <a:rPr lang="en-GB" sz="407" i="1" baseline="-25000" dirty="0" smtClean="0">
                  <a:latin typeface="Helvetica" pitchFamily="2" charset="0"/>
                </a:rPr>
                <a:t> </a:t>
              </a:r>
              <a:r>
                <a:rPr lang="en-GB" sz="407" dirty="0">
                  <a:latin typeface="Helvetica" pitchFamily="2" charset="0"/>
                </a:rPr>
                <a:t>= </a:t>
              </a:r>
              <a:r>
                <a:rPr lang="en-GB" sz="407" dirty="0" err="1">
                  <a:latin typeface="Helvetica" pitchFamily="2" charset="0"/>
                </a:rPr>
                <a:t>RC</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RM</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NRA</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NRI</a:t>
              </a:r>
              <a:r>
                <a:rPr lang="en-GB" sz="407" i="1" baseline="-25000" dirty="0" err="1">
                  <a:latin typeface="Helvetica" pitchFamily="2" charset="0"/>
                </a:rPr>
                <a:t>k</a:t>
              </a:r>
              <a:r>
                <a:rPr lang="en-GB" sz="407" dirty="0">
                  <a:latin typeface="Helvetica" pitchFamily="2" charset="0"/>
                </a:rPr>
                <a:t> – </a:t>
              </a:r>
              <a:r>
                <a:rPr lang="en-GB" sz="407" dirty="0" err="1" smtClean="0">
                  <a:latin typeface="Helvetica" pitchFamily="2" charset="0"/>
                </a:rPr>
                <a:t>NRM</a:t>
              </a:r>
              <a:r>
                <a:rPr lang="en-GB" sz="407" i="1" baseline="-25000" dirty="0" err="1" smtClean="0">
                  <a:latin typeface="Helvetica" pitchFamily="2" charset="0"/>
                </a:rPr>
                <a:t>k</a:t>
              </a:r>
              <a:endParaRPr lang="en-GB" sz="407" dirty="0">
                <a:latin typeface="Helvetica" pitchFamily="2" charset="0"/>
              </a:endParaRPr>
            </a:p>
          </p:txBody>
        </p:sp>
        <p:sp>
          <p:nvSpPr>
            <p:cNvPr id="36" name="TextBox 35">
              <a:extLst>
                <a:ext uri="{FF2B5EF4-FFF2-40B4-BE49-F238E27FC236}">
                  <a16:creationId xmlns:a16="http://schemas.microsoft.com/office/drawing/2014/main" id="{FBA1FE88-16BE-B645-23B9-598A3E899F95}"/>
                </a:ext>
              </a:extLst>
            </p:cNvPr>
            <p:cNvSpPr txBox="1"/>
            <p:nvPr/>
          </p:nvSpPr>
          <p:spPr>
            <a:xfrm>
              <a:off x="5639320" y="386597"/>
              <a:ext cx="1277365" cy="945596"/>
            </a:xfrm>
            <a:prstGeom prst="rect">
              <a:avLst/>
            </a:prstGeom>
            <a:noFill/>
          </p:spPr>
          <p:txBody>
            <a:bodyPr wrap="square" rtlCol="0">
              <a:spAutoFit/>
            </a:bodyPr>
            <a:lstStyle/>
            <a:p>
              <a:endParaRPr lang="en-GB" sz="407" dirty="0" smtClean="0">
                <a:latin typeface="Helvetica" pitchFamily="2" charset="0"/>
              </a:endParaRPr>
            </a:p>
            <a:p>
              <a:r>
                <a:rPr lang="en-GB" sz="407" dirty="0" smtClean="0">
                  <a:latin typeface="Helvetica" pitchFamily="2" charset="0"/>
                </a:rPr>
                <a:t>where </a:t>
              </a:r>
              <a:r>
                <a:rPr lang="en-GB" sz="407" dirty="0" err="1">
                  <a:latin typeface="Helvetica" pitchFamily="2" charset="0"/>
                </a:rPr>
                <a:t>RC</a:t>
              </a:r>
              <a:r>
                <a:rPr lang="en-GB" sz="407" i="1" baseline="-25000" dirty="0" err="1">
                  <a:latin typeface="Helvetica" pitchFamily="2" charset="0"/>
                </a:rPr>
                <a:t>k</a:t>
              </a:r>
              <a:r>
                <a:rPr lang="en-GB" sz="407" i="1" baseline="-25000" dirty="0">
                  <a:latin typeface="Helvetica" pitchFamily="2" charset="0"/>
                </a:rPr>
                <a:t> </a:t>
              </a:r>
              <a:r>
                <a:rPr lang="en-GB" sz="407" dirty="0">
                  <a:latin typeface="Helvetica" pitchFamily="2" charset="0"/>
                </a:rPr>
                <a:t>, </a:t>
              </a:r>
              <a:r>
                <a:rPr lang="en-GB" sz="407" dirty="0" err="1">
                  <a:latin typeface="Helvetica" pitchFamily="2" charset="0"/>
                </a:rPr>
                <a:t>RM</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NRA</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NRI</a:t>
              </a:r>
              <a:r>
                <a:rPr lang="en-GB" sz="407" i="1" baseline="-25000" dirty="0" err="1">
                  <a:latin typeface="Helvetica" pitchFamily="2" charset="0"/>
                </a:rPr>
                <a:t>k</a:t>
              </a:r>
              <a:r>
                <a:rPr lang="en-GB" sz="407" dirty="0">
                  <a:latin typeface="Helvetica" pitchFamily="2" charset="0"/>
                </a:rPr>
                <a:t> </a:t>
              </a:r>
              <a:r>
                <a:rPr lang="en-GB" sz="407" dirty="0" smtClean="0">
                  <a:latin typeface="Helvetica" pitchFamily="2" charset="0"/>
                </a:rPr>
                <a:t>and </a:t>
              </a:r>
              <a:r>
                <a:rPr lang="en-GB" sz="407" dirty="0" err="1" smtClean="0">
                  <a:latin typeface="Helvetica" pitchFamily="2" charset="0"/>
                </a:rPr>
                <a:t>NRM</a:t>
              </a:r>
              <a:r>
                <a:rPr lang="en-GB" sz="407" i="1" baseline="-25000" dirty="0" err="1" smtClean="0">
                  <a:latin typeface="Helvetica" pitchFamily="2" charset="0"/>
                </a:rPr>
                <a:t>k</a:t>
              </a:r>
              <a:r>
                <a:rPr lang="en-GB" sz="407" dirty="0">
                  <a:latin typeface="Helvetica" pitchFamily="2" charset="0"/>
                </a:rPr>
                <a:t> </a:t>
              </a:r>
              <a:r>
                <a:rPr lang="en-GB" sz="407" dirty="0" smtClean="0">
                  <a:latin typeface="Helvetica" pitchFamily="2" charset="0"/>
                </a:rPr>
                <a:t>are </a:t>
              </a:r>
              <a:r>
                <a:rPr lang="en-GB" sz="407" dirty="0">
                  <a:latin typeface="Helvetica" pitchFamily="2" charset="0"/>
                </a:rPr>
                <a:t>computed using the equation</a:t>
              </a:r>
              <a:r>
                <a:rPr lang="en-GB" sz="407" dirty="0" smtClean="0">
                  <a:latin typeface="Helvetica" pitchFamily="2" charset="0"/>
                </a:rPr>
                <a:t>:</a:t>
              </a:r>
            </a:p>
            <a:p>
              <a:endParaRPr lang="en-GB" sz="200" dirty="0" smtClean="0">
                <a:latin typeface="Helvetica" pitchFamily="2" charset="0"/>
              </a:endParaRPr>
            </a:p>
            <a:p>
              <a:endParaRPr lang="en-GB" sz="407" dirty="0">
                <a:latin typeface="Helvetica" pitchFamily="2" charset="0"/>
              </a:endParaRPr>
            </a:p>
            <a:p>
              <a:endParaRPr lang="en-GB" sz="407" dirty="0">
                <a:latin typeface="Helvetica" pitchFamily="2" charset="0"/>
              </a:endParaRPr>
            </a:p>
            <a:p>
              <a:endParaRPr lang="en-GB" sz="407" dirty="0">
                <a:latin typeface="Helvetica" pitchFamily="2" charset="0"/>
              </a:endParaRPr>
            </a:p>
            <a:p>
              <a:endParaRPr lang="en-GB" sz="407" dirty="0">
                <a:latin typeface="Helvetica" pitchFamily="2" charset="0"/>
              </a:endParaRPr>
            </a:p>
            <a:p>
              <a:endParaRPr lang="en-GB" sz="295" dirty="0">
                <a:latin typeface="Helvetica" pitchFamily="2" charset="0"/>
              </a:endParaRPr>
            </a:p>
            <a:p>
              <a:endParaRPr lang="en-GB" sz="200" dirty="0" smtClean="0">
                <a:latin typeface="Helvetica" pitchFamily="2" charset="0"/>
              </a:endParaRPr>
            </a:p>
            <a:p>
              <a:r>
                <a:rPr lang="en-GB" sz="407" dirty="0" smtClean="0">
                  <a:latin typeface="Helvetica" pitchFamily="2" charset="0"/>
                </a:rPr>
                <a:t>where </a:t>
              </a:r>
              <a:r>
                <a:rPr lang="en-GB" sz="407" dirty="0">
                  <a:latin typeface="Helvetica" pitchFamily="2" charset="0"/>
                </a:rPr>
                <a:t>T is the task content, </a:t>
              </a:r>
              <a:r>
                <a:rPr lang="en-GB" sz="407" i="1" dirty="0">
                  <a:latin typeface="Helvetica" pitchFamily="2" charset="0"/>
                </a:rPr>
                <a:t>j</a:t>
              </a:r>
              <a:r>
                <a:rPr lang="en-GB" sz="407" dirty="0">
                  <a:latin typeface="Helvetica" pitchFamily="2" charset="0"/>
                </a:rPr>
                <a:t> indicates </a:t>
              </a:r>
              <a:r>
                <a:rPr lang="en-GB" sz="407" dirty="0" smtClean="0">
                  <a:latin typeface="Helvetica" pitchFamily="2" charset="0"/>
                </a:rPr>
                <a:t>the five </a:t>
              </a:r>
              <a:r>
                <a:rPr lang="en-GB" sz="407" dirty="0">
                  <a:latin typeface="Helvetica" pitchFamily="2" charset="0"/>
                </a:rPr>
                <a:t>task groups, and </a:t>
              </a:r>
              <a:r>
                <a:rPr lang="en-GB" sz="407" i="1" dirty="0">
                  <a:latin typeface="Helvetica" pitchFamily="2" charset="0"/>
                </a:rPr>
                <a:t>k</a:t>
              </a:r>
              <a:r>
                <a:rPr lang="en-GB" sz="407" dirty="0">
                  <a:latin typeface="Helvetica" pitchFamily="2" charset="0"/>
                </a:rPr>
                <a:t> stands for each of the 201 transactional services.</a:t>
              </a:r>
            </a:p>
          </p:txBody>
        </p:sp>
        <p:sp>
          <p:nvSpPr>
            <p:cNvPr id="45" name="TextBox 44">
              <a:extLst>
                <a:ext uri="{FF2B5EF4-FFF2-40B4-BE49-F238E27FC236}">
                  <a16:creationId xmlns:a16="http://schemas.microsoft.com/office/drawing/2014/main" id="{967A537C-03A1-7B05-DE14-8EE0881B2331}"/>
                </a:ext>
              </a:extLst>
            </p:cNvPr>
            <p:cNvSpPr txBox="1"/>
            <p:nvPr/>
          </p:nvSpPr>
          <p:spPr>
            <a:xfrm>
              <a:off x="5769409" y="642965"/>
              <a:ext cx="1117234" cy="461310"/>
            </a:xfrm>
            <a:prstGeom prst="rect">
              <a:avLst/>
            </a:prstGeom>
            <a:noFill/>
          </p:spPr>
          <p:txBody>
            <a:bodyPr wrap="square">
              <a:spAutoFit/>
            </a:bodyPr>
            <a:lstStyle/>
            <a:p>
              <a:pPr algn="ctr"/>
              <a:r>
                <a:rPr lang="en-GB" sz="407" dirty="0">
                  <a:latin typeface="Helvetica" pitchFamily="2" charset="0"/>
                  <a:cs typeface="Hadassah Friedlaender" panose="02020603050405020304" pitchFamily="18" charset="-79"/>
                </a:rPr>
                <a:t>number of tasks in task </a:t>
              </a:r>
            </a:p>
            <a:p>
              <a:pPr algn="ctr">
                <a:spcAft>
                  <a:spcPts val="137"/>
                </a:spcAft>
              </a:pPr>
              <a:r>
                <a:rPr lang="en-GB" sz="407" dirty="0">
                  <a:latin typeface="Helvetica" pitchFamily="2" charset="0"/>
                  <a:cs typeface="Hadassah Friedlaender" panose="02020603050405020304" pitchFamily="18" charset="-79"/>
                </a:rPr>
                <a:t>group </a:t>
              </a:r>
              <a:r>
                <a:rPr lang="en-GB" sz="407" i="1" dirty="0" smtClean="0">
                  <a:latin typeface="Helvetica" pitchFamily="2" charset="0"/>
                  <a:cs typeface="Hadassah Friedlaender" panose="02020603050405020304" pitchFamily="18" charset="-79"/>
                </a:rPr>
                <a:t>j </a:t>
              </a:r>
              <a:r>
                <a:rPr lang="en-GB" sz="407" dirty="0">
                  <a:latin typeface="Helvetica" pitchFamily="2" charset="0"/>
                  <a:cs typeface="Hadassah Friedlaender" panose="02020603050405020304" pitchFamily="18" charset="-79"/>
                </a:rPr>
                <a:t>in service </a:t>
              </a:r>
              <a:r>
                <a:rPr lang="en-GB" sz="407" i="1" dirty="0">
                  <a:latin typeface="Helvetica" pitchFamily="2" charset="0"/>
                  <a:cs typeface="Hadassah Friedlaender" panose="02020603050405020304" pitchFamily="18" charset="-79"/>
                </a:rPr>
                <a:t>k</a:t>
              </a:r>
              <a:r>
                <a:rPr lang="en-GB" sz="407" dirty="0">
                  <a:latin typeface="Helvetica" pitchFamily="2" charset="0"/>
                  <a:cs typeface="Hadassah Friedlaender" panose="02020603050405020304" pitchFamily="18" charset="-79"/>
                </a:rPr>
                <a:t> </a:t>
              </a:r>
            </a:p>
            <a:p>
              <a:pPr algn="ctr"/>
              <a:r>
                <a:rPr lang="en-GB" sz="407" dirty="0">
                  <a:latin typeface="Helvetica" pitchFamily="2" charset="0"/>
                  <a:cs typeface="Hadassah Friedlaender" panose="02020603050405020304" pitchFamily="18" charset="-79"/>
                </a:rPr>
                <a:t>total number of tasks </a:t>
              </a:r>
              <a:endParaRPr lang="en-GB" sz="407" dirty="0" smtClean="0">
                <a:latin typeface="Helvetica" pitchFamily="2" charset="0"/>
                <a:cs typeface="Hadassah Friedlaender" panose="02020603050405020304" pitchFamily="18" charset="-79"/>
              </a:endParaRPr>
            </a:p>
            <a:p>
              <a:pPr algn="ctr"/>
              <a:r>
                <a:rPr lang="en-GB" sz="407" dirty="0" smtClean="0">
                  <a:latin typeface="Helvetica" pitchFamily="2" charset="0"/>
                  <a:cs typeface="Hadassah Friedlaender" panose="02020603050405020304" pitchFamily="18" charset="-79"/>
                </a:rPr>
                <a:t>in service </a:t>
              </a:r>
              <a:r>
                <a:rPr lang="en-GB" sz="407" i="1" dirty="0" smtClean="0">
                  <a:latin typeface="Helvetica" pitchFamily="2" charset="0"/>
                  <a:cs typeface="Hadassah Friedlaender" panose="02020603050405020304" pitchFamily="18" charset="-79"/>
                </a:rPr>
                <a:t>k</a:t>
              </a:r>
            </a:p>
            <a:p>
              <a:pPr algn="ctr"/>
              <a:endParaRPr lang="en-GB" sz="407" i="1" dirty="0">
                <a:latin typeface="Helvetica" pitchFamily="2" charset="0"/>
                <a:cs typeface="Hadassah Friedlaender" panose="02020603050405020304" pitchFamily="18" charset="-79"/>
              </a:endParaRPr>
            </a:p>
          </p:txBody>
        </p:sp>
        <p:sp>
          <p:nvSpPr>
            <p:cNvPr id="47" name="TextBox 46">
              <a:extLst>
                <a:ext uri="{FF2B5EF4-FFF2-40B4-BE49-F238E27FC236}">
                  <a16:creationId xmlns:a16="http://schemas.microsoft.com/office/drawing/2014/main" id="{FF1F9A37-0C73-0002-49FE-D813050217CB}"/>
                </a:ext>
              </a:extLst>
            </p:cNvPr>
            <p:cNvSpPr txBox="1"/>
            <p:nvPr/>
          </p:nvSpPr>
          <p:spPr>
            <a:xfrm>
              <a:off x="5684205" y="752368"/>
              <a:ext cx="420924" cy="170880"/>
            </a:xfrm>
            <a:prstGeom prst="rect">
              <a:avLst/>
            </a:prstGeom>
            <a:noFill/>
          </p:spPr>
          <p:txBody>
            <a:bodyPr wrap="square">
              <a:spAutoFit/>
            </a:bodyPr>
            <a:lstStyle/>
            <a:p>
              <a:r>
                <a:rPr lang="en-GB" sz="407" dirty="0" err="1">
                  <a:latin typeface="Helvetica" pitchFamily="2" charset="0"/>
                  <a:cs typeface="Hadassah Friedlaender" panose="02020603050405020304" pitchFamily="18" charset="-79"/>
                </a:rPr>
                <a:t>T</a:t>
              </a:r>
              <a:r>
                <a:rPr lang="en-GB" sz="407" i="1" baseline="-25000" dirty="0" err="1">
                  <a:latin typeface="Helvetica" pitchFamily="2" charset="0"/>
                </a:rPr>
                <a:t>jk</a:t>
              </a:r>
              <a:r>
                <a:rPr lang="en-GB" sz="407" i="1" baseline="-25000" dirty="0">
                  <a:latin typeface="Helvetica" pitchFamily="2" charset="0"/>
                </a:rPr>
                <a:t> </a:t>
              </a:r>
              <a:r>
                <a:rPr lang="en-GB" sz="407" dirty="0">
                  <a:latin typeface="Helvetica" pitchFamily="2" charset="0"/>
                  <a:cs typeface="Hadassah Friedlaender" panose="02020603050405020304" pitchFamily="18" charset="-79"/>
                </a:rPr>
                <a:t>= </a:t>
              </a:r>
              <a:endParaRPr lang="en-GB" sz="407" dirty="0"/>
            </a:p>
          </p:txBody>
        </p:sp>
        <p:cxnSp>
          <p:nvCxnSpPr>
            <p:cNvPr id="55" name="Straight Connector 54">
              <a:extLst>
                <a:ext uri="{FF2B5EF4-FFF2-40B4-BE49-F238E27FC236}">
                  <a16:creationId xmlns:a16="http://schemas.microsoft.com/office/drawing/2014/main" id="{1EEF0847-7FAB-BEFD-3C07-AF0A64BCB4AB}"/>
                </a:ext>
              </a:extLst>
            </p:cNvPr>
            <p:cNvCxnSpPr>
              <a:cxnSpLocks/>
            </p:cNvCxnSpPr>
            <p:nvPr/>
          </p:nvCxnSpPr>
          <p:spPr>
            <a:xfrm>
              <a:off x="5923334" y="839285"/>
              <a:ext cx="7856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3226997" y="2681165"/>
            <a:ext cx="1024489" cy="1088441"/>
            <a:chOff x="437812" y="1092784"/>
            <a:chExt cx="1129606" cy="1200120"/>
          </a:xfrm>
        </p:grpSpPr>
        <p:sp>
          <p:nvSpPr>
            <p:cNvPr id="22" name="TextBox 21">
              <a:extLst>
                <a:ext uri="{FF2B5EF4-FFF2-40B4-BE49-F238E27FC236}">
                  <a16:creationId xmlns:a16="http://schemas.microsoft.com/office/drawing/2014/main" id="{56516F09-27B5-DC2E-C451-878081AFD848}"/>
                </a:ext>
              </a:extLst>
            </p:cNvPr>
            <p:cNvSpPr txBox="1"/>
            <p:nvPr/>
          </p:nvSpPr>
          <p:spPr>
            <a:xfrm>
              <a:off x="437812" y="1092784"/>
              <a:ext cx="1129606" cy="271484"/>
            </a:xfrm>
            <a:prstGeom prst="rect">
              <a:avLst/>
            </a:prstGeom>
            <a:noFill/>
          </p:spPr>
          <p:txBody>
            <a:bodyPr wrap="square" rtlCol="0">
              <a:spAutoFit/>
            </a:bodyPr>
            <a:lstStyle/>
            <a:p>
              <a:pPr algn="ctr"/>
              <a:r>
                <a:rPr lang="en-GB" sz="500" dirty="0">
                  <a:latin typeface="Helvetica" pitchFamily="2" charset="0"/>
                </a:rPr>
                <a:t>Example service</a:t>
              </a:r>
            </a:p>
            <a:p>
              <a:pPr algn="ctr"/>
              <a:r>
                <a:rPr lang="en-GB" sz="500" dirty="0">
                  <a:latin typeface="Helvetica" pitchFamily="2" charset="0"/>
                </a:rPr>
                <a:t>task content</a:t>
              </a:r>
            </a:p>
          </p:txBody>
        </p:sp>
        <p:sp>
          <p:nvSpPr>
            <p:cNvPr id="2" name="Rectangle 1">
              <a:extLst>
                <a:ext uri="{FF2B5EF4-FFF2-40B4-BE49-F238E27FC236}">
                  <a16:creationId xmlns:a16="http://schemas.microsoft.com/office/drawing/2014/main" id="{622D69E3-678C-88E2-A562-156386E17C15}"/>
                </a:ext>
              </a:extLst>
            </p:cNvPr>
            <p:cNvSpPr/>
            <p:nvPr/>
          </p:nvSpPr>
          <p:spPr>
            <a:xfrm>
              <a:off x="642571" y="1358775"/>
              <a:ext cx="726739" cy="542431"/>
            </a:xfrm>
            <a:prstGeom prst="rect">
              <a:avLst/>
            </a:prstGeom>
            <a:solidFill>
              <a:schemeClr val="accent4">
                <a:lumMod val="20000"/>
                <a:lumOff val="80000"/>
              </a:scheme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4" name="Rectangle 13">
              <a:extLst>
                <a:ext uri="{FF2B5EF4-FFF2-40B4-BE49-F238E27FC236}">
                  <a16:creationId xmlns:a16="http://schemas.microsoft.com/office/drawing/2014/main" id="{8E28E2C1-1551-5ED1-3550-EA4C90462F91}"/>
                </a:ext>
              </a:extLst>
            </p:cNvPr>
            <p:cNvSpPr/>
            <p:nvPr/>
          </p:nvSpPr>
          <p:spPr>
            <a:xfrm>
              <a:off x="642571" y="1561658"/>
              <a:ext cx="726739" cy="712665"/>
            </a:xfrm>
            <a:prstGeom prst="rect">
              <a:avLst/>
            </a:prstGeom>
            <a:solidFill>
              <a:srgbClr val="FEF4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cxnSp>
          <p:nvCxnSpPr>
            <p:cNvPr id="17" name="Straight Connector 16">
              <a:extLst>
                <a:ext uri="{FF2B5EF4-FFF2-40B4-BE49-F238E27FC236}">
                  <a16:creationId xmlns:a16="http://schemas.microsoft.com/office/drawing/2014/main" id="{69F21B93-60D4-3D7B-CA3C-CED5000AA0B0}"/>
                </a:ext>
              </a:extLst>
            </p:cNvPr>
            <p:cNvCxnSpPr>
              <a:cxnSpLocks/>
            </p:cNvCxnSpPr>
            <p:nvPr/>
          </p:nvCxnSpPr>
          <p:spPr>
            <a:xfrm>
              <a:off x="642571" y="1554039"/>
              <a:ext cx="72673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4393F54-0E39-D3C7-914B-FA1852491C6F}"/>
                </a:ext>
              </a:extLst>
            </p:cNvPr>
            <p:cNvCxnSpPr>
              <a:cxnSpLocks/>
            </p:cNvCxnSpPr>
            <p:nvPr/>
          </p:nvCxnSpPr>
          <p:spPr>
            <a:xfrm>
              <a:off x="642571" y="2272013"/>
              <a:ext cx="72673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9D4FFD9-D0DB-99A3-BCD1-6179E96F1244}"/>
                </a:ext>
              </a:extLst>
            </p:cNvPr>
            <p:cNvCxnSpPr>
              <a:cxnSpLocks/>
            </p:cNvCxnSpPr>
            <p:nvPr/>
          </p:nvCxnSpPr>
          <p:spPr>
            <a:xfrm>
              <a:off x="642570" y="2120197"/>
              <a:ext cx="7267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09FDE6F-217C-E923-EA33-91B1E5358697}"/>
                </a:ext>
              </a:extLst>
            </p:cNvPr>
            <p:cNvSpPr txBox="1"/>
            <p:nvPr/>
          </p:nvSpPr>
          <p:spPr>
            <a:xfrm>
              <a:off x="598438" y="1367876"/>
              <a:ext cx="910242" cy="925028"/>
            </a:xfrm>
            <a:prstGeom prst="rect">
              <a:avLst/>
            </a:prstGeom>
            <a:noFill/>
            <a:ln>
              <a:noFill/>
            </a:ln>
          </p:spPr>
          <p:txBody>
            <a:bodyPr wrap="square" rtlCol="0">
              <a:spAutoFit/>
            </a:bodyPr>
            <a:lstStyle/>
            <a:p>
              <a:r>
                <a:rPr lang="en-GB" sz="452" b="1" dirty="0">
                  <a:latin typeface="Helvetica" pitchFamily="2" charset="0"/>
                </a:rPr>
                <a:t>Task group        Count    </a:t>
              </a:r>
            </a:p>
            <a:p>
              <a:endParaRPr lang="en-GB" sz="407" dirty="0">
                <a:latin typeface="Helvetica" pitchFamily="2" charset="0"/>
              </a:endParaRPr>
            </a:p>
            <a:p>
              <a:pPr>
                <a:spcAft>
                  <a:spcPts val="320"/>
                </a:spcAft>
              </a:pPr>
              <a:r>
                <a:rPr lang="en-GB" sz="407" dirty="0">
                  <a:latin typeface="Helvetica" pitchFamily="2" charset="0"/>
                </a:rPr>
                <a:t>NRA	      0</a:t>
              </a:r>
            </a:p>
            <a:p>
              <a:pPr>
                <a:spcAft>
                  <a:spcPts val="320"/>
                </a:spcAft>
              </a:pPr>
              <a:r>
                <a:rPr lang="en-GB" sz="407" dirty="0">
                  <a:latin typeface="Helvetica" pitchFamily="2" charset="0"/>
                </a:rPr>
                <a:t>NRI	      1</a:t>
              </a:r>
            </a:p>
            <a:p>
              <a:pPr>
                <a:spcAft>
                  <a:spcPts val="320"/>
                </a:spcAft>
              </a:pPr>
              <a:r>
                <a:rPr lang="en-GB" sz="407" dirty="0">
                  <a:latin typeface="Helvetica" pitchFamily="2" charset="0"/>
                </a:rPr>
                <a:t>RC	      8</a:t>
              </a:r>
            </a:p>
            <a:p>
              <a:pPr>
                <a:spcAft>
                  <a:spcPts val="320"/>
                </a:spcAft>
              </a:pPr>
              <a:r>
                <a:rPr lang="en-GB" sz="407" dirty="0">
                  <a:latin typeface="Helvetica" pitchFamily="2" charset="0"/>
                </a:rPr>
                <a:t>RM	      1</a:t>
              </a:r>
            </a:p>
            <a:p>
              <a:pPr>
                <a:spcAft>
                  <a:spcPts val="320"/>
                </a:spcAft>
              </a:pPr>
              <a:r>
                <a:rPr lang="en-GB" sz="407" dirty="0">
                  <a:latin typeface="Helvetica" pitchFamily="2" charset="0"/>
                </a:rPr>
                <a:t>NRM </a:t>
              </a:r>
              <a:r>
                <a:rPr lang="en-GB" sz="407" dirty="0" smtClean="0">
                  <a:latin typeface="Helvetica" pitchFamily="2" charset="0"/>
                </a:rPr>
                <a:t>	      </a:t>
              </a:r>
              <a:r>
                <a:rPr lang="en-GB" sz="407" dirty="0">
                  <a:latin typeface="Helvetica" pitchFamily="2" charset="0"/>
                </a:rPr>
                <a:t>0</a:t>
              </a:r>
            </a:p>
            <a:p>
              <a:endParaRPr lang="en-GB" sz="300" dirty="0" smtClean="0">
                <a:latin typeface="Helvetica" pitchFamily="2" charset="0"/>
              </a:endParaRPr>
            </a:p>
            <a:p>
              <a:pPr>
                <a:spcAft>
                  <a:spcPts val="320"/>
                </a:spcAft>
              </a:pPr>
              <a:r>
                <a:rPr lang="en-GB" sz="407" dirty="0" smtClean="0">
                  <a:latin typeface="Helvetica" pitchFamily="2" charset="0"/>
                </a:rPr>
                <a:t>Total</a:t>
              </a:r>
              <a:r>
                <a:rPr lang="en-GB" sz="407" dirty="0">
                  <a:latin typeface="Helvetica" pitchFamily="2" charset="0"/>
                </a:rPr>
                <a:t>	    10</a:t>
              </a:r>
            </a:p>
          </p:txBody>
        </p:sp>
      </p:grpSp>
      <p:sp>
        <p:nvSpPr>
          <p:cNvPr id="115" name="TextBox 114">
            <a:extLst>
              <a:ext uri="{FF2B5EF4-FFF2-40B4-BE49-F238E27FC236}">
                <a16:creationId xmlns:a16="http://schemas.microsoft.com/office/drawing/2014/main" id="{33743A0C-A613-CF3E-CA37-79856E5A6576}"/>
              </a:ext>
            </a:extLst>
          </p:cNvPr>
          <p:cNvSpPr txBox="1"/>
          <p:nvPr/>
        </p:nvSpPr>
        <p:spPr>
          <a:xfrm>
            <a:off x="2072059" y="2548152"/>
            <a:ext cx="245857" cy="232052"/>
          </a:xfrm>
          <a:prstGeom prst="rect">
            <a:avLst/>
          </a:prstGeom>
          <a:noFill/>
        </p:spPr>
        <p:txBody>
          <a:bodyPr wrap="square" rtlCol="0">
            <a:spAutoFit/>
          </a:bodyPr>
          <a:lstStyle/>
          <a:p>
            <a:r>
              <a:rPr lang="en-GB" sz="908" b="1" dirty="0">
                <a:latin typeface="Helvetica" pitchFamily="2" charset="0"/>
              </a:rPr>
              <a:t>B</a:t>
            </a:r>
          </a:p>
        </p:txBody>
      </p:sp>
      <p:sp>
        <p:nvSpPr>
          <p:cNvPr id="116" name="TextBox 115">
            <a:extLst>
              <a:ext uri="{FF2B5EF4-FFF2-40B4-BE49-F238E27FC236}">
                <a16:creationId xmlns:a16="http://schemas.microsoft.com/office/drawing/2014/main" id="{33743A0C-A613-CF3E-CA37-79856E5A6576}"/>
              </a:ext>
            </a:extLst>
          </p:cNvPr>
          <p:cNvSpPr txBox="1"/>
          <p:nvPr/>
        </p:nvSpPr>
        <p:spPr>
          <a:xfrm>
            <a:off x="4184665" y="2518047"/>
            <a:ext cx="245857" cy="232052"/>
          </a:xfrm>
          <a:prstGeom prst="rect">
            <a:avLst/>
          </a:prstGeom>
          <a:noFill/>
        </p:spPr>
        <p:txBody>
          <a:bodyPr wrap="square" rtlCol="0">
            <a:spAutoFit/>
          </a:bodyPr>
          <a:lstStyle/>
          <a:p>
            <a:r>
              <a:rPr lang="en-GB" sz="908" b="1" dirty="0">
                <a:latin typeface="Helvetica" pitchFamily="2" charset="0"/>
              </a:rPr>
              <a:t>C</a:t>
            </a:r>
          </a:p>
        </p:txBody>
      </p:sp>
      <p:sp>
        <p:nvSpPr>
          <p:cNvPr id="117" name="TextBox 116">
            <a:extLst>
              <a:ext uri="{FF2B5EF4-FFF2-40B4-BE49-F238E27FC236}">
                <a16:creationId xmlns:a16="http://schemas.microsoft.com/office/drawing/2014/main" id="{33743A0C-A613-CF3E-CA37-79856E5A6576}"/>
              </a:ext>
            </a:extLst>
          </p:cNvPr>
          <p:cNvSpPr txBox="1"/>
          <p:nvPr/>
        </p:nvSpPr>
        <p:spPr>
          <a:xfrm>
            <a:off x="2092911" y="3730640"/>
            <a:ext cx="245857" cy="232052"/>
          </a:xfrm>
          <a:prstGeom prst="rect">
            <a:avLst/>
          </a:prstGeom>
          <a:noFill/>
        </p:spPr>
        <p:txBody>
          <a:bodyPr wrap="square" rtlCol="0">
            <a:spAutoFit/>
          </a:bodyPr>
          <a:lstStyle/>
          <a:p>
            <a:r>
              <a:rPr lang="en-GB" sz="908" b="1" dirty="0">
                <a:latin typeface="Helvetica" pitchFamily="2" charset="0"/>
              </a:rPr>
              <a:t>D</a:t>
            </a:r>
          </a:p>
        </p:txBody>
      </p:sp>
      <p:cxnSp>
        <p:nvCxnSpPr>
          <p:cNvPr id="118" name="Straight Arrow Connector 117">
            <a:extLst>
              <a:ext uri="{FF2B5EF4-FFF2-40B4-BE49-F238E27FC236}">
                <a16:creationId xmlns:a16="http://schemas.microsoft.com/office/drawing/2014/main" id="{489BA98C-2C86-62BC-AE26-1ABA91DE1052}"/>
              </a:ext>
            </a:extLst>
          </p:cNvPr>
          <p:cNvCxnSpPr>
            <a:cxnSpLocks/>
          </p:cNvCxnSpPr>
          <p:nvPr/>
        </p:nvCxnSpPr>
        <p:spPr>
          <a:xfrm flipH="1">
            <a:off x="4041691" y="3301896"/>
            <a:ext cx="647851"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F226ADB8-37BF-A597-36D9-BD36C935DA4B}"/>
              </a:ext>
            </a:extLst>
          </p:cNvPr>
          <p:cNvCxnSpPr>
            <a:cxnSpLocks/>
          </p:cNvCxnSpPr>
          <p:nvPr/>
        </p:nvCxnSpPr>
        <p:spPr>
          <a:xfrm>
            <a:off x="4027048" y="4182117"/>
            <a:ext cx="672013" cy="0"/>
          </a:xfrm>
          <a:prstGeom prst="straightConnector1">
            <a:avLst/>
          </a:prstGeom>
          <a:ln w="12700">
            <a:solidFill>
              <a:schemeClr val="tx1"/>
            </a:solidFill>
            <a:headEnd type="triangl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0959219-6211-AF5D-913F-81863FEE04B6}"/>
              </a:ext>
            </a:extLst>
          </p:cNvPr>
          <p:cNvCxnSpPr>
            <a:cxnSpLocks/>
          </p:cNvCxnSpPr>
          <p:nvPr/>
        </p:nvCxnSpPr>
        <p:spPr>
          <a:xfrm>
            <a:off x="4558415" y="3699357"/>
            <a:ext cx="1957076"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1DE34A63-36D6-EEE3-5096-E9C5F6B76BDB}"/>
              </a:ext>
            </a:extLst>
          </p:cNvPr>
          <p:cNvSpPr txBox="1"/>
          <p:nvPr/>
        </p:nvSpPr>
        <p:spPr>
          <a:xfrm>
            <a:off x="4085256" y="3612401"/>
            <a:ext cx="552463" cy="175882"/>
          </a:xfrm>
          <a:prstGeom prst="rect">
            <a:avLst/>
          </a:prstGeom>
          <a:noFill/>
        </p:spPr>
        <p:txBody>
          <a:bodyPr wrap="square" rtlCol="0">
            <a:spAutoFit/>
          </a:bodyPr>
          <a:lstStyle/>
          <a:p>
            <a:r>
              <a:rPr lang="en-GB" sz="543" dirty="0" err="1">
                <a:latin typeface="Helvetica" pitchFamily="2" charset="0"/>
              </a:rPr>
              <a:t>AST</a:t>
            </a:r>
            <a:r>
              <a:rPr lang="en-GB" sz="543" i="1" baseline="-25000" dirty="0" err="1">
                <a:latin typeface="Helvetica" pitchFamily="2" charset="0"/>
              </a:rPr>
              <a:t>k</a:t>
            </a:r>
            <a:r>
              <a:rPr lang="en-GB" sz="543" dirty="0">
                <a:latin typeface="Helvetica" pitchFamily="2" charset="0"/>
              </a:rPr>
              <a:t> = 0.75</a:t>
            </a:r>
          </a:p>
        </p:txBody>
      </p:sp>
      <p:sp>
        <p:nvSpPr>
          <p:cNvPr id="54" name="Rectangle 53"/>
          <p:cNvSpPr/>
          <p:nvPr/>
        </p:nvSpPr>
        <p:spPr>
          <a:xfrm>
            <a:off x="6124562" y="4523358"/>
            <a:ext cx="401822" cy="339016"/>
          </a:xfrm>
          <a:prstGeom prst="rect">
            <a:avLst/>
          </a:prstGeom>
          <a:solidFill>
            <a:srgbClr val="FBFBF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52" name="Rectangle 51"/>
          <p:cNvSpPr/>
          <p:nvPr/>
        </p:nvSpPr>
        <p:spPr>
          <a:xfrm>
            <a:off x="6052211" y="4490753"/>
            <a:ext cx="558187" cy="400110"/>
          </a:xfrm>
          <a:prstGeom prst="rect">
            <a:avLst/>
          </a:prstGeom>
        </p:spPr>
        <p:txBody>
          <a:bodyPr wrap="square">
            <a:spAutoFit/>
          </a:bodyPr>
          <a:lstStyle/>
          <a:p>
            <a:r>
              <a:rPr lang="en-GB" sz="500" dirty="0">
                <a:latin typeface="Helvetica" panose="020B0604020202020204" pitchFamily="34" charset="0"/>
                <a:cs typeface="Helvetica" panose="020B0604020202020204" pitchFamily="34" charset="0"/>
              </a:rPr>
              <a:t>High-volume</a:t>
            </a:r>
          </a:p>
          <a:p>
            <a:r>
              <a:rPr lang="en-GB" sz="500" dirty="0">
                <a:latin typeface="Helvetica" panose="020B0604020202020204" pitchFamily="34" charset="0"/>
                <a:cs typeface="Helvetica" panose="020B0604020202020204" pitchFamily="34" charset="0"/>
              </a:rPr>
              <a:t>services graded with rubric (n=20)</a:t>
            </a:r>
          </a:p>
        </p:txBody>
      </p:sp>
      <p:sp>
        <p:nvSpPr>
          <p:cNvPr id="53" name="Left Brace 52"/>
          <p:cNvSpPr/>
          <p:nvPr/>
        </p:nvSpPr>
        <p:spPr>
          <a:xfrm rot="16200000">
            <a:off x="6312607" y="4292926"/>
            <a:ext cx="41467" cy="290784"/>
          </a:xfrm>
          <a:prstGeom prst="leftBrace">
            <a:avLst>
              <a:gd name="adj1" fmla="val 63782"/>
              <a:gd name="adj2" fmla="val 5065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sp>
        <p:nvSpPr>
          <p:cNvPr id="133" name="Left Brace 132"/>
          <p:cNvSpPr/>
          <p:nvPr/>
        </p:nvSpPr>
        <p:spPr>
          <a:xfrm rot="16200000" flipH="1">
            <a:off x="6315827" y="3493650"/>
            <a:ext cx="41467" cy="311172"/>
          </a:xfrm>
          <a:prstGeom prst="leftBrace">
            <a:avLst>
              <a:gd name="adj1" fmla="val 63782"/>
              <a:gd name="adj2" fmla="val 5065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pic>
        <p:nvPicPr>
          <p:cNvPr id="59" name="Picture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6776" y="4721231"/>
            <a:ext cx="202422" cy="915196"/>
          </a:xfrm>
          <a:prstGeom prst="rect">
            <a:avLst/>
          </a:prstGeom>
        </p:spPr>
      </p:pic>
      <p:sp>
        <p:nvSpPr>
          <p:cNvPr id="146" name="TextBox 145">
            <a:extLst>
              <a:ext uri="{FF2B5EF4-FFF2-40B4-BE49-F238E27FC236}">
                <a16:creationId xmlns:a16="http://schemas.microsoft.com/office/drawing/2014/main" id="{43717571-E369-2D80-47DF-C88FE480D109}"/>
              </a:ext>
            </a:extLst>
          </p:cNvPr>
          <p:cNvSpPr txBox="1"/>
          <p:nvPr/>
        </p:nvSpPr>
        <p:spPr>
          <a:xfrm>
            <a:off x="847900" y="3305494"/>
            <a:ext cx="583672" cy="259430"/>
          </a:xfrm>
          <a:prstGeom prst="rect">
            <a:avLst/>
          </a:prstGeom>
          <a:noFill/>
          <a:ln>
            <a:noFill/>
          </a:ln>
        </p:spPr>
        <p:txBody>
          <a:bodyPr wrap="square" rtlCol="0">
            <a:spAutoFit/>
          </a:bodyPr>
          <a:lstStyle/>
          <a:p>
            <a:pPr algn="ctr"/>
            <a:r>
              <a:rPr lang="en-GB" sz="543" b="1" dirty="0">
                <a:latin typeface="Helvetica" pitchFamily="2" charset="0"/>
              </a:rPr>
              <a:t>.gov.uk</a:t>
            </a:r>
          </a:p>
          <a:p>
            <a:pPr algn="ctr"/>
            <a:r>
              <a:rPr lang="en-GB" sz="543" b="1" dirty="0">
                <a:latin typeface="Helvetica" pitchFamily="2" charset="0"/>
              </a:rPr>
              <a:t>API</a:t>
            </a:r>
          </a:p>
        </p:txBody>
      </p:sp>
      <p:sp>
        <p:nvSpPr>
          <p:cNvPr id="147" name="TextBox 146">
            <a:extLst>
              <a:ext uri="{FF2B5EF4-FFF2-40B4-BE49-F238E27FC236}">
                <a16:creationId xmlns:a16="http://schemas.microsoft.com/office/drawing/2014/main" id="{43717571-E369-2D80-47DF-C88FE480D109}"/>
              </a:ext>
            </a:extLst>
          </p:cNvPr>
          <p:cNvSpPr txBox="1"/>
          <p:nvPr/>
        </p:nvSpPr>
        <p:spPr>
          <a:xfrm>
            <a:off x="1420627" y="3289804"/>
            <a:ext cx="583672" cy="259430"/>
          </a:xfrm>
          <a:prstGeom prst="rect">
            <a:avLst/>
          </a:prstGeom>
          <a:noFill/>
          <a:ln>
            <a:noFill/>
          </a:ln>
        </p:spPr>
        <p:txBody>
          <a:bodyPr wrap="square" rtlCol="0">
            <a:spAutoFit/>
          </a:bodyPr>
          <a:lstStyle/>
          <a:p>
            <a:pPr algn="ctr"/>
            <a:r>
              <a:rPr lang="en-GB" sz="543" b="1" dirty="0">
                <a:latin typeface="Helvetica" pitchFamily="2" charset="0"/>
              </a:rPr>
              <a:t>Linked</a:t>
            </a:r>
          </a:p>
          <a:p>
            <a:pPr algn="ctr"/>
            <a:r>
              <a:rPr lang="en-GB" sz="543" b="1" dirty="0">
                <a:latin typeface="Helvetica" pitchFamily="2" charset="0"/>
              </a:rPr>
              <a:t>data</a:t>
            </a:r>
          </a:p>
        </p:txBody>
      </p:sp>
      <p:sp>
        <p:nvSpPr>
          <p:cNvPr id="148" name="TextBox 147">
            <a:extLst>
              <a:ext uri="{FF2B5EF4-FFF2-40B4-BE49-F238E27FC236}">
                <a16:creationId xmlns:a16="http://schemas.microsoft.com/office/drawing/2014/main" id="{43717571-E369-2D80-47DF-C88FE480D109}"/>
              </a:ext>
            </a:extLst>
          </p:cNvPr>
          <p:cNvSpPr txBox="1"/>
          <p:nvPr/>
        </p:nvSpPr>
        <p:spPr>
          <a:xfrm>
            <a:off x="616417" y="3687718"/>
            <a:ext cx="1074260" cy="342979"/>
          </a:xfrm>
          <a:prstGeom prst="rect">
            <a:avLst/>
          </a:prstGeom>
          <a:noFill/>
          <a:ln>
            <a:noFill/>
          </a:ln>
        </p:spPr>
        <p:txBody>
          <a:bodyPr wrap="square" rtlCol="0">
            <a:spAutoFit/>
          </a:bodyPr>
          <a:lstStyle/>
          <a:p>
            <a:pPr algn="ctr"/>
            <a:r>
              <a:rPr lang="en-GB" sz="543" b="1" dirty="0">
                <a:latin typeface="Helvetica" pitchFamily="2" charset="0"/>
              </a:rPr>
              <a:t>Dataset of active </a:t>
            </a:r>
          </a:p>
          <a:p>
            <a:pPr algn="ctr"/>
            <a:r>
              <a:rPr lang="en-GB" sz="543" b="1" dirty="0">
                <a:latin typeface="Helvetica" pitchFamily="2" charset="0"/>
              </a:rPr>
              <a:t>online services</a:t>
            </a:r>
          </a:p>
          <a:p>
            <a:pPr algn="ctr"/>
            <a:r>
              <a:rPr lang="en-GB" sz="543" b="1" dirty="0">
                <a:latin typeface="Helvetica" pitchFamily="2" charset="0"/>
              </a:rPr>
              <a:t>(n=377)</a:t>
            </a:r>
          </a:p>
        </p:txBody>
      </p:sp>
      <p:sp>
        <p:nvSpPr>
          <p:cNvPr id="150" name="TextBox 149">
            <a:extLst>
              <a:ext uri="{FF2B5EF4-FFF2-40B4-BE49-F238E27FC236}">
                <a16:creationId xmlns:a16="http://schemas.microsoft.com/office/drawing/2014/main" id="{43717571-E369-2D80-47DF-C88FE480D109}"/>
              </a:ext>
            </a:extLst>
          </p:cNvPr>
          <p:cNvSpPr txBox="1"/>
          <p:nvPr/>
        </p:nvSpPr>
        <p:spPr>
          <a:xfrm>
            <a:off x="725465" y="4131054"/>
            <a:ext cx="842143" cy="342979"/>
          </a:xfrm>
          <a:prstGeom prst="rect">
            <a:avLst/>
          </a:prstGeom>
          <a:noFill/>
          <a:ln>
            <a:noFill/>
          </a:ln>
        </p:spPr>
        <p:txBody>
          <a:bodyPr wrap="square" rtlCol="0">
            <a:spAutoFit/>
          </a:bodyPr>
          <a:lstStyle/>
          <a:p>
            <a:pPr algn="ctr"/>
            <a:r>
              <a:rPr lang="en-GB" sz="543" dirty="0">
                <a:latin typeface="Helvetica" pitchFamily="2" charset="0"/>
              </a:rPr>
              <a:t>Data augmentation </a:t>
            </a:r>
          </a:p>
          <a:p>
            <a:pPr algn="ctr"/>
            <a:r>
              <a:rPr lang="en-GB" sz="543" dirty="0">
                <a:latin typeface="Helvetica" pitchFamily="2" charset="0"/>
              </a:rPr>
              <a:t>with transaction</a:t>
            </a:r>
          </a:p>
          <a:p>
            <a:pPr algn="ctr"/>
            <a:r>
              <a:rPr lang="en-GB" sz="543" dirty="0">
                <a:latin typeface="Helvetica" pitchFamily="2" charset="0"/>
              </a:rPr>
              <a:t>volumes</a:t>
            </a:r>
          </a:p>
        </p:txBody>
      </p:sp>
      <p:sp>
        <p:nvSpPr>
          <p:cNvPr id="152" name="TextBox 151">
            <a:extLst>
              <a:ext uri="{FF2B5EF4-FFF2-40B4-BE49-F238E27FC236}">
                <a16:creationId xmlns:a16="http://schemas.microsoft.com/office/drawing/2014/main" id="{43717571-E369-2D80-47DF-C88FE480D109}"/>
              </a:ext>
            </a:extLst>
          </p:cNvPr>
          <p:cNvSpPr txBox="1"/>
          <p:nvPr/>
        </p:nvSpPr>
        <p:spPr>
          <a:xfrm>
            <a:off x="301034" y="4582814"/>
            <a:ext cx="1797202" cy="259430"/>
          </a:xfrm>
          <a:prstGeom prst="rect">
            <a:avLst/>
          </a:prstGeom>
          <a:noFill/>
          <a:ln>
            <a:noFill/>
          </a:ln>
        </p:spPr>
        <p:txBody>
          <a:bodyPr wrap="square" rtlCol="0">
            <a:spAutoFit/>
          </a:bodyPr>
          <a:lstStyle/>
          <a:p>
            <a:pPr algn="ctr"/>
            <a:r>
              <a:rPr lang="en-GB" sz="543" b="1" dirty="0">
                <a:latin typeface="Helvetica" pitchFamily="2" charset="0"/>
              </a:rPr>
              <a:t>Aim 1: </a:t>
            </a:r>
            <a:r>
              <a:rPr lang="en-GB" sz="543" dirty="0">
                <a:latin typeface="Helvetica" pitchFamily="2" charset="0"/>
              </a:rPr>
              <a:t>Construct network of government organisations and quantify scale of administration</a:t>
            </a:r>
          </a:p>
        </p:txBody>
      </p:sp>
      <p:sp>
        <p:nvSpPr>
          <p:cNvPr id="6" name="TextBox 5">
            <a:extLst>
              <a:ext uri="{FF2B5EF4-FFF2-40B4-BE49-F238E27FC236}">
                <a16:creationId xmlns:a16="http://schemas.microsoft.com/office/drawing/2014/main" id="{43717571-E369-2D80-47DF-C88FE480D109}"/>
              </a:ext>
            </a:extLst>
          </p:cNvPr>
          <p:cNvSpPr txBox="1"/>
          <p:nvPr/>
        </p:nvSpPr>
        <p:spPr>
          <a:xfrm>
            <a:off x="1410897" y="4137592"/>
            <a:ext cx="759859" cy="342979"/>
          </a:xfrm>
          <a:prstGeom prst="rect">
            <a:avLst/>
          </a:prstGeom>
          <a:noFill/>
        </p:spPr>
        <p:txBody>
          <a:bodyPr wrap="square" rtlCol="0">
            <a:spAutoFit/>
          </a:bodyPr>
          <a:lstStyle/>
          <a:p>
            <a:pPr algn="ctr"/>
            <a:r>
              <a:rPr lang="en-GB" sz="543" b="1" dirty="0">
                <a:latin typeface="Helvetica" pitchFamily="2" charset="0"/>
              </a:rPr>
              <a:t>Aim 2: </a:t>
            </a:r>
            <a:r>
              <a:rPr lang="en-GB" sz="543" dirty="0">
                <a:latin typeface="Helvetica" pitchFamily="2" charset="0"/>
              </a:rPr>
              <a:t>Estimate</a:t>
            </a:r>
          </a:p>
          <a:p>
            <a:pPr algn="ctr"/>
            <a:r>
              <a:rPr lang="en-GB" sz="543" dirty="0">
                <a:latin typeface="Helvetica" pitchFamily="2" charset="0"/>
              </a:rPr>
              <a:t>the potential of </a:t>
            </a:r>
          </a:p>
          <a:p>
            <a:pPr algn="ctr"/>
            <a:r>
              <a:rPr lang="en-GB" sz="543" dirty="0">
                <a:latin typeface="Helvetica" pitchFamily="2" charset="0"/>
              </a:rPr>
              <a:t>automation and AI</a:t>
            </a:r>
          </a:p>
        </p:txBody>
      </p:sp>
      <p:sp>
        <p:nvSpPr>
          <p:cNvPr id="153" name="TextBox 152">
            <a:extLst>
              <a:ext uri="{FF2B5EF4-FFF2-40B4-BE49-F238E27FC236}">
                <a16:creationId xmlns:a16="http://schemas.microsoft.com/office/drawing/2014/main" id="{9E25B365-4555-7B79-8D9C-1654C3073F06}"/>
              </a:ext>
            </a:extLst>
          </p:cNvPr>
          <p:cNvSpPr txBox="1"/>
          <p:nvPr/>
        </p:nvSpPr>
        <p:spPr>
          <a:xfrm>
            <a:off x="291602" y="4129136"/>
            <a:ext cx="527708" cy="342979"/>
          </a:xfrm>
          <a:prstGeom prst="rect">
            <a:avLst/>
          </a:prstGeom>
          <a:noFill/>
        </p:spPr>
        <p:txBody>
          <a:bodyPr wrap="none" rtlCol="0">
            <a:spAutoFit/>
          </a:bodyPr>
          <a:lstStyle/>
          <a:p>
            <a:pPr algn="ctr"/>
            <a:r>
              <a:rPr lang="en-GB" sz="543" dirty="0">
                <a:latin typeface="Helvetica" pitchFamily="2" charset="0"/>
              </a:rPr>
              <a:t>Imputation </a:t>
            </a:r>
          </a:p>
          <a:p>
            <a:pPr algn="ctr"/>
            <a:r>
              <a:rPr lang="en-GB" sz="543" dirty="0">
                <a:latin typeface="Helvetica" pitchFamily="2" charset="0"/>
              </a:rPr>
              <a:t>via web </a:t>
            </a:r>
          </a:p>
          <a:p>
            <a:pPr algn="ctr"/>
            <a:r>
              <a:rPr lang="en-GB" sz="543" dirty="0">
                <a:latin typeface="Helvetica" pitchFamily="2" charset="0"/>
              </a:rPr>
              <a:t>data</a:t>
            </a:r>
          </a:p>
        </p:txBody>
      </p:sp>
      <p:sp>
        <p:nvSpPr>
          <p:cNvPr id="1144" name="TextBox 1143">
            <a:extLst>
              <a:ext uri="{FF2B5EF4-FFF2-40B4-BE49-F238E27FC236}">
                <a16:creationId xmlns:a16="http://schemas.microsoft.com/office/drawing/2014/main" id="{9E25B365-4555-7B79-8D9C-1654C3073F06}"/>
              </a:ext>
            </a:extLst>
          </p:cNvPr>
          <p:cNvSpPr txBox="1"/>
          <p:nvPr/>
        </p:nvSpPr>
        <p:spPr>
          <a:xfrm>
            <a:off x="307187" y="3694202"/>
            <a:ext cx="510077" cy="342979"/>
          </a:xfrm>
          <a:prstGeom prst="rect">
            <a:avLst/>
          </a:prstGeom>
          <a:noFill/>
        </p:spPr>
        <p:txBody>
          <a:bodyPr wrap="none" rtlCol="0">
            <a:spAutoFit/>
          </a:bodyPr>
          <a:lstStyle/>
          <a:p>
            <a:pPr algn="ctr"/>
            <a:r>
              <a:rPr lang="en-GB" sz="543" dirty="0">
                <a:latin typeface="Helvetica" pitchFamily="2" charset="0"/>
              </a:rPr>
              <a:t>Historical  </a:t>
            </a:r>
          </a:p>
          <a:p>
            <a:pPr algn="ctr"/>
            <a:r>
              <a:rPr lang="en-GB" sz="543" dirty="0">
                <a:latin typeface="Helvetica" pitchFamily="2" charset="0"/>
              </a:rPr>
              <a:t>service </a:t>
            </a:r>
          </a:p>
          <a:p>
            <a:pPr algn="ctr"/>
            <a:r>
              <a:rPr lang="en-GB" sz="543" dirty="0">
                <a:latin typeface="Helvetica" pitchFamily="2" charset="0"/>
              </a:rPr>
              <a:t>data</a:t>
            </a:r>
          </a:p>
        </p:txBody>
      </p:sp>
      <p:sp>
        <p:nvSpPr>
          <p:cNvPr id="171" name="TextBox 170">
            <a:extLst>
              <a:ext uri="{FF2B5EF4-FFF2-40B4-BE49-F238E27FC236}">
                <a16:creationId xmlns:a16="http://schemas.microsoft.com/office/drawing/2014/main" id="{9E25B365-4555-7B79-8D9C-1654C3073F06}"/>
              </a:ext>
            </a:extLst>
          </p:cNvPr>
          <p:cNvSpPr txBox="1"/>
          <p:nvPr/>
        </p:nvSpPr>
        <p:spPr>
          <a:xfrm>
            <a:off x="1487590" y="3689250"/>
            <a:ext cx="603050" cy="342979"/>
          </a:xfrm>
          <a:prstGeom prst="rect">
            <a:avLst/>
          </a:prstGeom>
          <a:noFill/>
        </p:spPr>
        <p:txBody>
          <a:bodyPr wrap="none" rtlCol="0">
            <a:spAutoFit/>
          </a:bodyPr>
          <a:lstStyle/>
          <a:p>
            <a:pPr algn="ctr"/>
            <a:r>
              <a:rPr lang="en-GB" sz="543" dirty="0">
                <a:latin typeface="Helvetica" pitchFamily="2" charset="0"/>
              </a:rPr>
              <a:t>Transactional</a:t>
            </a:r>
          </a:p>
          <a:p>
            <a:pPr algn="ctr"/>
            <a:r>
              <a:rPr lang="en-GB" sz="543" dirty="0">
                <a:latin typeface="Helvetica" pitchFamily="2" charset="0"/>
              </a:rPr>
              <a:t>services</a:t>
            </a:r>
          </a:p>
          <a:p>
            <a:pPr algn="ctr"/>
            <a:r>
              <a:rPr lang="en-GB" sz="543" dirty="0">
                <a:latin typeface="Helvetica" pitchFamily="2" charset="0"/>
              </a:rPr>
              <a:t>(n=201)</a:t>
            </a:r>
          </a:p>
        </p:txBody>
      </p:sp>
      <p:grpSp>
        <p:nvGrpSpPr>
          <p:cNvPr id="3" name="Group 2"/>
          <p:cNvGrpSpPr/>
          <p:nvPr/>
        </p:nvGrpSpPr>
        <p:grpSpPr>
          <a:xfrm>
            <a:off x="507063" y="2809978"/>
            <a:ext cx="1269874" cy="2123165"/>
            <a:chOff x="205154" y="385737"/>
            <a:chExt cx="1400166" cy="2341004"/>
          </a:xfrm>
        </p:grpSpPr>
        <p:sp>
          <p:nvSpPr>
            <p:cNvPr id="1155" name="Freeform 1154">
              <a:extLst>
                <a:ext uri="{FF2B5EF4-FFF2-40B4-BE49-F238E27FC236}">
                  <a16:creationId xmlns:a16="http://schemas.microsoft.com/office/drawing/2014/main" id="{AFBA9EA4-714E-9FEC-5084-2321A66EA8A1}"/>
                </a:ext>
              </a:extLst>
            </p:cNvPr>
            <p:cNvSpPr/>
            <p:nvPr/>
          </p:nvSpPr>
          <p:spPr>
            <a:xfrm flipH="1">
              <a:off x="837776" y="385737"/>
              <a:ext cx="51594" cy="60625"/>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197" name="Freeform 1196">
              <a:extLst>
                <a:ext uri="{FF2B5EF4-FFF2-40B4-BE49-F238E27FC236}">
                  <a16:creationId xmlns:a16="http://schemas.microsoft.com/office/drawing/2014/main" id="{13894D93-68A9-18E0-6EB7-A7F7194C4A72}"/>
                </a:ext>
              </a:extLst>
            </p:cNvPr>
            <p:cNvSpPr/>
            <p:nvPr/>
          </p:nvSpPr>
          <p:spPr>
            <a:xfrm>
              <a:off x="913311" y="2643638"/>
              <a:ext cx="159677" cy="83103"/>
            </a:xfrm>
            <a:custGeom>
              <a:avLst/>
              <a:gdLst>
                <a:gd name="connsiteX0" fmla="*/ 0 w 171833"/>
                <a:gd name="connsiteY0" fmla="*/ 0 h 104328"/>
                <a:gd name="connsiteX1" fmla="*/ 30684 w 171833"/>
                <a:gd name="connsiteY1" fmla="*/ 55232 h 104328"/>
                <a:gd name="connsiteX2" fmla="*/ 135012 w 171833"/>
                <a:gd name="connsiteY2" fmla="*/ 73643 h 104328"/>
                <a:gd name="connsiteX3" fmla="*/ 171833 w 171833"/>
                <a:gd name="connsiteY3" fmla="*/ 104328 h 104328"/>
              </a:gdLst>
              <a:ahLst/>
              <a:cxnLst>
                <a:cxn ang="0">
                  <a:pos x="connsiteX0" y="connsiteY0"/>
                </a:cxn>
                <a:cxn ang="0">
                  <a:pos x="connsiteX1" y="connsiteY1"/>
                </a:cxn>
                <a:cxn ang="0">
                  <a:pos x="connsiteX2" y="connsiteY2"/>
                </a:cxn>
                <a:cxn ang="0">
                  <a:pos x="connsiteX3" y="connsiteY3"/>
                </a:cxn>
              </a:cxnLst>
              <a:rect l="l" t="t" r="r" b="b"/>
              <a:pathLst>
                <a:path w="171833" h="104328">
                  <a:moveTo>
                    <a:pt x="0" y="0"/>
                  </a:moveTo>
                  <a:cubicBezTo>
                    <a:pt x="4091" y="21479"/>
                    <a:pt x="8182" y="42958"/>
                    <a:pt x="30684" y="55232"/>
                  </a:cubicBezTo>
                  <a:cubicBezTo>
                    <a:pt x="53186" y="67506"/>
                    <a:pt x="111487" y="65460"/>
                    <a:pt x="135012" y="73643"/>
                  </a:cubicBezTo>
                  <a:cubicBezTo>
                    <a:pt x="158537" y="81826"/>
                    <a:pt x="165185" y="93077"/>
                    <a:pt x="171833" y="104328"/>
                  </a:cubicBezTo>
                </a:path>
              </a:pathLst>
            </a:custGeom>
            <a:noFill/>
            <a:ln>
              <a:solidFill>
                <a:schemeClr val="tx1"/>
              </a:solidFill>
              <a:headEnd type="none" w="med" len="med"/>
              <a:tailEnd type="triangl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solidFill>
                  <a:srgbClr val="7030A0"/>
                </a:solidFill>
              </a:endParaRPr>
            </a:p>
          </p:txBody>
        </p:sp>
        <p:sp>
          <p:nvSpPr>
            <p:cNvPr id="180" name="Freeform 179">
              <a:extLst>
                <a:ext uri="{FF2B5EF4-FFF2-40B4-BE49-F238E27FC236}">
                  <a16:creationId xmlns:a16="http://schemas.microsoft.com/office/drawing/2014/main" id="{AFBA9EA4-714E-9FEC-5084-2321A66EA8A1}"/>
                </a:ext>
              </a:extLst>
            </p:cNvPr>
            <p:cNvSpPr/>
            <p:nvPr/>
          </p:nvSpPr>
          <p:spPr>
            <a:xfrm flipH="1">
              <a:off x="838886" y="808137"/>
              <a:ext cx="64877" cy="69341"/>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2" name="Freeform 181">
              <a:extLst>
                <a:ext uri="{FF2B5EF4-FFF2-40B4-BE49-F238E27FC236}">
                  <a16:creationId xmlns:a16="http://schemas.microsoft.com/office/drawing/2014/main" id="{080B0BBA-BF59-BB1C-5FCD-F077BB9C0F03}"/>
                </a:ext>
              </a:extLst>
            </p:cNvPr>
            <p:cNvSpPr/>
            <p:nvPr/>
          </p:nvSpPr>
          <p:spPr>
            <a:xfrm>
              <a:off x="897195" y="1735210"/>
              <a:ext cx="62101" cy="10360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4" name="Freeform 183">
              <a:extLst>
                <a:ext uri="{FF2B5EF4-FFF2-40B4-BE49-F238E27FC236}">
                  <a16:creationId xmlns:a16="http://schemas.microsoft.com/office/drawing/2014/main" id="{080B0BBA-BF59-BB1C-5FCD-F077BB9C0F03}"/>
                </a:ext>
              </a:extLst>
            </p:cNvPr>
            <p:cNvSpPr/>
            <p:nvPr/>
          </p:nvSpPr>
          <p:spPr>
            <a:xfrm rot="5400000">
              <a:off x="485728" y="2017558"/>
              <a:ext cx="62101" cy="10360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rgbClr val="7F7F7F"/>
              </a:solidFill>
              <a:headEnd type="triangle" w="sm" len="sm"/>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7" name="Freeform 186">
              <a:extLst>
                <a:ext uri="{FF2B5EF4-FFF2-40B4-BE49-F238E27FC236}">
                  <a16:creationId xmlns:a16="http://schemas.microsoft.com/office/drawing/2014/main" id="{080B0BBA-BF59-BB1C-5FCD-F077BB9C0F03}"/>
                </a:ext>
              </a:extLst>
            </p:cNvPr>
            <p:cNvSpPr/>
            <p:nvPr/>
          </p:nvSpPr>
          <p:spPr>
            <a:xfrm rot="8100085">
              <a:off x="412420" y="1740878"/>
              <a:ext cx="110089" cy="160467"/>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rgbClr val="7F7F7F"/>
              </a:solidFill>
              <a:headEnd type="triangle" w="sm" len="sm"/>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8" name="Freeform 187">
              <a:extLst>
                <a:ext uri="{FF2B5EF4-FFF2-40B4-BE49-F238E27FC236}">
                  <a16:creationId xmlns:a16="http://schemas.microsoft.com/office/drawing/2014/main" id="{F74D888A-AD05-436A-3DE2-39E1A21A0851}"/>
                </a:ext>
              </a:extLst>
            </p:cNvPr>
            <p:cNvSpPr/>
            <p:nvPr/>
          </p:nvSpPr>
          <p:spPr>
            <a:xfrm rot="10800000" flipH="1">
              <a:off x="205154" y="1218473"/>
              <a:ext cx="692888" cy="56973"/>
            </a:xfrm>
            <a:custGeom>
              <a:avLst/>
              <a:gdLst>
                <a:gd name="connsiteX0" fmla="*/ 0 w 527980"/>
                <a:gd name="connsiteY0" fmla="*/ 153037 h 153037"/>
                <a:gd name="connsiteX1" fmla="*/ 45911 w 527980"/>
                <a:gd name="connsiteY1" fmla="*/ 87996 h 153037"/>
                <a:gd name="connsiteX2" fmla="*/ 256338 w 527980"/>
                <a:gd name="connsiteY2" fmla="*/ 65041 h 153037"/>
                <a:gd name="connsiteX3" fmla="*/ 409376 w 527980"/>
                <a:gd name="connsiteY3" fmla="*/ 53563 h 153037"/>
                <a:gd name="connsiteX4" fmla="*/ 501198 w 527980"/>
                <a:gd name="connsiteY4" fmla="*/ 38259 h 153037"/>
                <a:gd name="connsiteX5" fmla="*/ 527980 w 527980"/>
                <a:gd name="connsiteY5" fmla="*/ 0 h 15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980" h="153037">
                  <a:moveTo>
                    <a:pt x="0" y="153037"/>
                  </a:moveTo>
                  <a:cubicBezTo>
                    <a:pt x="1594" y="127849"/>
                    <a:pt x="3188" y="102662"/>
                    <a:pt x="45911" y="87996"/>
                  </a:cubicBezTo>
                  <a:cubicBezTo>
                    <a:pt x="88634" y="73330"/>
                    <a:pt x="195761" y="70780"/>
                    <a:pt x="256338" y="65041"/>
                  </a:cubicBezTo>
                  <a:cubicBezTo>
                    <a:pt x="316915" y="59302"/>
                    <a:pt x="368566" y="58027"/>
                    <a:pt x="409376" y="53563"/>
                  </a:cubicBezTo>
                  <a:cubicBezTo>
                    <a:pt x="450186" y="49099"/>
                    <a:pt x="481431" y="47186"/>
                    <a:pt x="501198" y="38259"/>
                  </a:cubicBezTo>
                  <a:cubicBezTo>
                    <a:pt x="520965" y="29332"/>
                    <a:pt x="524472" y="14666"/>
                    <a:pt x="527980" y="0"/>
                  </a:cubicBez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9" name="Freeform 188">
              <a:extLst>
                <a:ext uri="{FF2B5EF4-FFF2-40B4-BE49-F238E27FC236}">
                  <a16:creationId xmlns:a16="http://schemas.microsoft.com/office/drawing/2014/main" id="{AFBA9EA4-714E-9FEC-5084-2321A66EA8A1}"/>
                </a:ext>
              </a:extLst>
            </p:cNvPr>
            <p:cNvSpPr/>
            <p:nvPr/>
          </p:nvSpPr>
          <p:spPr>
            <a:xfrm rot="10800000" flipH="1">
              <a:off x="899564" y="1265768"/>
              <a:ext cx="45719" cy="8711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head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90" name="Freeform 189">
              <a:extLst>
                <a:ext uri="{FF2B5EF4-FFF2-40B4-BE49-F238E27FC236}">
                  <a16:creationId xmlns:a16="http://schemas.microsoft.com/office/drawing/2014/main" id="{F74D888A-AD05-436A-3DE2-39E1A21A0851}"/>
                </a:ext>
              </a:extLst>
            </p:cNvPr>
            <p:cNvSpPr/>
            <p:nvPr/>
          </p:nvSpPr>
          <p:spPr>
            <a:xfrm rot="10800000">
              <a:off x="898086" y="1226402"/>
              <a:ext cx="670381" cy="48349"/>
            </a:xfrm>
            <a:custGeom>
              <a:avLst/>
              <a:gdLst>
                <a:gd name="connsiteX0" fmla="*/ 0 w 527980"/>
                <a:gd name="connsiteY0" fmla="*/ 153037 h 153037"/>
                <a:gd name="connsiteX1" fmla="*/ 45911 w 527980"/>
                <a:gd name="connsiteY1" fmla="*/ 87996 h 153037"/>
                <a:gd name="connsiteX2" fmla="*/ 256338 w 527980"/>
                <a:gd name="connsiteY2" fmla="*/ 65041 h 153037"/>
                <a:gd name="connsiteX3" fmla="*/ 409376 w 527980"/>
                <a:gd name="connsiteY3" fmla="*/ 53563 h 153037"/>
                <a:gd name="connsiteX4" fmla="*/ 501198 w 527980"/>
                <a:gd name="connsiteY4" fmla="*/ 38259 h 153037"/>
                <a:gd name="connsiteX5" fmla="*/ 527980 w 527980"/>
                <a:gd name="connsiteY5" fmla="*/ 0 h 15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980" h="153037">
                  <a:moveTo>
                    <a:pt x="0" y="153037"/>
                  </a:moveTo>
                  <a:cubicBezTo>
                    <a:pt x="1594" y="127849"/>
                    <a:pt x="3188" y="102662"/>
                    <a:pt x="45911" y="87996"/>
                  </a:cubicBezTo>
                  <a:cubicBezTo>
                    <a:pt x="88634" y="73330"/>
                    <a:pt x="195761" y="70780"/>
                    <a:pt x="256338" y="65041"/>
                  </a:cubicBezTo>
                  <a:cubicBezTo>
                    <a:pt x="316915" y="59302"/>
                    <a:pt x="368566" y="58027"/>
                    <a:pt x="409376" y="53563"/>
                  </a:cubicBezTo>
                  <a:cubicBezTo>
                    <a:pt x="450186" y="49099"/>
                    <a:pt x="481431" y="47186"/>
                    <a:pt x="501198" y="38259"/>
                  </a:cubicBezTo>
                  <a:cubicBezTo>
                    <a:pt x="520965" y="29332"/>
                    <a:pt x="524472" y="14666"/>
                    <a:pt x="527980" y="0"/>
                  </a:cubicBez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99" name="Freeform 198">
              <a:extLst>
                <a:ext uri="{FF2B5EF4-FFF2-40B4-BE49-F238E27FC236}">
                  <a16:creationId xmlns:a16="http://schemas.microsoft.com/office/drawing/2014/main" id="{AFBA9EA4-714E-9FEC-5084-2321A66EA8A1}"/>
                </a:ext>
              </a:extLst>
            </p:cNvPr>
            <p:cNvSpPr/>
            <p:nvPr/>
          </p:nvSpPr>
          <p:spPr>
            <a:xfrm flipH="1">
              <a:off x="835801" y="2212757"/>
              <a:ext cx="61050" cy="99430"/>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00" name="Freeform 199">
              <a:extLst>
                <a:ext uri="{FF2B5EF4-FFF2-40B4-BE49-F238E27FC236}">
                  <a16:creationId xmlns:a16="http://schemas.microsoft.com/office/drawing/2014/main" id="{080B0BBA-BF59-BB1C-5FCD-F077BB9C0F03}"/>
                </a:ext>
              </a:extLst>
            </p:cNvPr>
            <p:cNvSpPr/>
            <p:nvPr/>
          </p:nvSpPr>
          <p:spPr>
            <a:xfrm rot="5400000">
              <a:off x="1281622" y="1531930"/>
              <a:ext cx="62101" cy="10360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headEnd type="none" w="sm" len="sm"/>
              <a:tailEnd type="non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02" name="Freeform 201">
              <a:extLst>
                <a:ext uri="{FF2B5EF4-FFF2-40B4-BE49-F238E27FC236}">
                  <a16:creationId xmlns:a16="http://schemas.microsoft.com/office/drawing/2014/main" id="{AFBA9EA4-714E-9FEC-5084-2321A66EA8A1}"/>
                </a:ext>
              </a:extLst>
            </p:cNvPr>
            <p:cNvSpPr/>
            <p:nvPr/>
          </p:nvSpPr>
          <p:spPr>
            <a:xfrm flipH="1">
              <a:off x="1544270" y="1735000"/>
              <a:ext cx="61050" cy="99430"/>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grpSp>
      <p:grpSp>
        <p:nvGrpSpPr>
          <p:cNvPr id="126" name="Group 125"/>
          <p:cNvGrpSpPr/>
          <p:nvPr/>
        </p:nvGrpSpPr>
        <p:grpSpPr>
          <a:xfrm flipV="1">
            <a:off x="2151609" y="3386635"/>
            <a:ext cx="86748" cy="920232"/>
            <a:chOff x="2162337" y="2158319"/>
            <a:chExt cx="91201" cy="1238149"/>
          </a:xfrm>
        </p:grpSpPr>
        <p:cxnSp>
          <p:nvCxnSpPr>
            <p:cNvPr id="127" name="Straight Connector 126">
              <a:extLst>
                <a:ext uri="{FF2B5EF4-FFF2-40B4-BE49-F238E27FC236}">
                  <a16:creationId xmlns:a16="http://schemas.microsoft.com/office/drawing/2014/main" id="{57F246A2-6BD8-9050-9314-B56D3271B020}"/>
                </a:ext>
              </a:extLst>
            </p:cNvPr>
            <p:cNvCxnSpPr>
              <a:cxnSpLocks/>
            </p:cNvCxnSpPr>
            <p:nvPr/>
          </p:nvCxnSpPr>
          <p:spPr>
            <a:xfrm>
              <a:off x="2162337" y="2158319"/>
              <a:ext cx="0" cy="12381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FA538FF-4506-136C-5A4B-D24D4C4DD74F}"/>
                </a:ext>
              </a:extLst>
            </p:cNvPr>
            <p:cNvCxnSpPr>
              <a:cxnSpLocks/>
            </p:cNvCxnSpPr>
            <p:nvPr/>
          </p:nvCxnSpPr>
          <p:spPr>
            <a:xfrm>
              <a:off x="2162426" y="3387503"/>
              <a:ext cx="91112" cy="0"/>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sp>
        <p:nvSpPr>
          <p:cNvPr id="131" name="TextBox 130">
            <a:extLst>
              <a:ext uri="{FF2B5EF4-FFF2-40B4-BE49-F238E27FC236}">
                <a16:creationId xmlns:a16="http://schemas.microsoft.com/office/drawing/2014/main" id="{7F7309C6-13E1-F95F-81F3-2D7F77BDA9A3}"/>
              </a:ext>
            </a:extLst>
          </p:cNvPr>
          <p:cNvSpPr txBox="1"/>
          <p:nvPr/>
        </p:nvSpPr>
        <p:spPr>
          <a:xfrm>
            <a:off x="2172744" y="2924901"/>
            <a:ext cx="1110576" cy="154979"/>
          </a:xfrm>
          <a:prstGeom prst="rect">
            <a:avLst/>
          </a:prstGeom>
          <a:noFill/>
        </p:spPr>
        <p:txBody>
          <a:bodyPr wrap="square" rtlCol="0">
            <a:spAutoFit/>
          </a:bodyPr>
          <a:lstStyle/>
          <a:p>
            <a:pPr algn="ctr"/>
            <a:r>
              <a:rPr lang="en-GB" sz="407" dirty="0" smtClean="0">
                <a:latin typeface="Helvetica" pitchFamily="2" charset="0"/>
              </a:rPr>
              <a:t>(2</a:t>
            </a:r>
            <a:r>
              <a:rPr lang="en-GB" sz="407" dirty="0">
                <a:latin typeface="Helvetica" pitchFamily="2" charset="0"/>
              </a:rPr>
              <a:t>) </a:t>
            </a:r>
            <a:r>
              <a:rPr lang="en-GB" sz="407" dirty="0" err="1" smtClean="0">
                <a:latin typeface="Helvetica" pitchFamily="2" charset="0"/>
              </a:rPr>
              <a:t>AST</a:t>
            </a:r>
            <a:r>
              <a:rPr lang="en-GB" sz="407" i="1" baseline="-25000" dirty="0" err="1" smtClean="0">
                <a:latin typeface="Helvetica" pitchFamily="2" charset="0"/>
              </a:rPr>
              <a:t>k</a:t>
            </a:r>
            <a:r>
              <a:rPr lang="en-GB" sz="407" i="1" dirty="0" smtClean="0">
                <a:latin typeface="Helvetica" pitchFamily="2" charset="0"/>
              </a:rPr>
              <a:t> = </a:t>
            </a:r>
            <a:r>
              <a:rPr lang="en-GB" sz="407" i="1" baseline="-25000" dirty="0" smtClean="0">
                <a:latin typeface="Helvetica" pitchFamily="2" charset="0"/>
              </a:rPr>
              <a:t> </a:t>
            </a:r>
            <a:r>
              <a:rPr lang="en-GB" sz="407" dirty="0" err="1" smtClean="0">
                <a:latin typeface="Helvetica" pitchFamily="2" charset="0"/>
              </a:rPr>
              <a:t>AST</a:t>
            </a:r>
            <a:r>
              <a:rPr lang="en-GB" sz="407" i="1" baseline="-25000" dirty="0" err="1" smtClean="0">
                <a:latin typeface="Helvetica" pitchFamily="2" charset="0"/>
              </a:rPr>
              <a:t>rescaled</a:t>
            </a:r>
            <a:r>
              <a:rPr lang="en-GB" sz="407" i="1" dirty="0" smtClean="0">
                <a:latin typeface="Helvetica" pitchFamily="2" charset="0"/>
              </a:rPr>
              <a:t> </a:t>
            </a:r>
            <a:r>
              <a:rPr lang="en-GB" sz="407" dirty="0">
                <a:latin typeface="Helvetica" pitchFamily="2" charset="0"/>
              </a:rPr>
              <a:t>= </a:t>
            </a:r>
            <a:r>
              <a:rPr lang="en-GB" sz="407" dirty="0" smtClean="0">
                <a:latin typeface="Helvetica" pitchFamily="2" charset="0"/>
              </a:rPr>
              <a:t>(</a:t>
            </a:r>
            <a:r>
              <a:rPr lang="en-GB" sz="407" dirty="0" err="1">
                <a:latin typeface="Helvetica" pitchFamily="2" charset="0"/>
              </a:rPr>
              <a:t>AST</a:t>
            </a:r>
            <a:r>
              <a:rPr lang="en-GB" sz="407" i="1" baseline="-25000" dirty="0" err="1">
                <a:latin typeface="Helvetica" pitchFamily="2" charset="0"/>
              </a:rPr>
              <a:t>raw</a:t>
            </a:r>
            <a:r>
              <a:rPr lang="en-GB" sz="407" dirty="0" smtClean="0">
                <a:latin typeface="Helvetica" pitchFamily="2" charset="0"/>
              </a:rPr>
              <a:t> + 1) / 2  </a:t>
            </a:r>
            <a:endParaRPr lang="en-GB" sz="407" dirty="0">
              <a:latin typeface="Helvetica" pitchFamily="2" charset="0"/>
            </a:endParaRPr>
          </a:p>
        </p:txBody>
      </p:sp>
      <p:grpSp>
        <p:nvGrpSpPr>
          <p:cNvPr id="20" name="Group 19"/>
          <p:cNvGrpSpPr/>
          <p:nvPr/>
        </p:nvGrpSpPr>
        <p:grpSpPr>
          <a:xfrm>
            <a:off x="4511950" y="3035806"/>
            <a:ext cx="2019675" cy="613"/>
            <a:chOff x="4511950" y="3035806"/>
            <a:chExt cx="2019675" cy="613"/>
          </a:xfrm>
        </p:grpSpPr>
        <p:cxnSp>
          <p:nvCxnSpPr>
            <p:cNvPr id="136" name="Straight Connector 135">
              <a:extLst>
                <a:ext uri="{FF2B5EF4-FFF2-40B4-BE49-F238E27FC236}">
                  <a16:creationId xmlns:a16="http://schemas.microsoft.com/office/drawing/2014/main" id="{351AA5CF-0592-8E60-E277-DCBC5E96BF77}"/>
                </a:ext>
              </a:extLst>
            </p:cNvPr>
            <p:cNvCxnSpPr/>
            <p:nvPr/>
          </p:nvCxnSpPr>
          <p:spPr>
            <a:xfrm>
              <a:off x="4511950" y="3036419"/>
              <a:ext cx="164131"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80959219-6211-AF5D-913F-81863FEE04B6}"/>
                </a:ext>
              </a:extLst>
            </p:cNvPr>
            <p:cNvCxnSpPr>
              <a:cxnSpLocks/>
            </p:cNvCxnSpPr>
            <p:nvPr/>
          </p:nvCxnSpPr>
          <p:spPr>
            <a:xfrm>
              <a:off x="4537408" y="3035806"/>
              <a:ext cx="1994217"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4508498" y="5658901"/>
            <a:ext cx="2019675" cy="613"/>
            <a:chOff x="4511950" y="3035806"/>
            <a:chExt cx="2019675" cy="613"/>
          </a:xfrm>
        </p:grpSpPr>
        <p:cxnSp>
          <p:nvCxnSpPr>
            <p:cNvPr id="144" name="Straight Connector 143">
              <a:extLst>
                <a:ext uri="{FF2B5EF4-FFF2-40B4-BE49-F238E27FC236}">
                  <a16:creationId xmlns:a16="http://schemas.microsoft.com/office/drawing/2014/main" id="{351AA5CF-0592-8E60-E277-DCBC5E96BF77}"/>
                </a:ext>
              </a:extLst>
            </p:cNvPr>
            <p:cNvCxnSpPr/>
            <p:nvPr/>
          </p:nvCxnSpPr>
          <p:spPr>
            <a:xfrm>
              <a:off x="4511950" y="3036419"/>
              <a:ext cx="164131"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0959219-6211-AF5D-913F-81863FEE04B6}"/>
                </a:ext>
              </a:extLst>
            </p:cNvPr>
            <p:cNvCxnSpPr>
              <a:cxnSpLocks/>
            </p:cNvCxnSpPr>
            <p:nvPr/>
          </p:nvCxnSpPr>
          <p:spPr>
            <a:xfrm>
              <a:off x="4537408" y="3035806"/>
              <a:ext cx="1994217"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52D84B-D8B8-6333-6106-4A60D9E27F17}"/>
              </a:ext>
            </a:extLst>
          </p:cNvPr>
          <p:cNvSpPr txBox="1"/>
          <p:nvPr/>
        </p:nvSpPr>
        <p:spPr>
          <a:xfrm>
            <a:off x="-32384" y="2464565"/>
            <a:ext cx="295274" cy="276999"/>
          </a:xfrm>
          <a:prstGeom prst="rect">
            <a:avLst/>
          </a:prstGeom>
          <a:noFill/>
        </p:spPr>
        <p:txBody>
          <a:bodyPr wrap="none" rtlCol="0">
            <a:spAutoFit/>
          </a:bodyPr>
          <a:lstStyle/>
          <a:p>
            <a:r>
              <a:rPr lang="en-GB" sz="1200" b="1" dirty="0">
                <a:latin typeface="Helvetica" pitchFamily="2" charset="0"/>
              </a:rPr>
              <a:t>A</a:t>
            </a:r>
          </a:p>
        </p:txBody>
      </p:sp>
      <p:sp>
        <p:nvSpPr>
          <p:cNvPr id="16" name="TextBox 15">
            <a:extLst>
              <a:ext uri="{FF2B5EF4-FFF2-40B4-BE49-F238E27FC236}">
                <a16:creationId xmlns:a16="http://schemas.microsoft.com/office/drawing/2014/main" id="{6D44E15B-DB6C-219C-CF74-29806A9A29F7}"/>
              </a:ext>
            </a:extLst>
          </p:cNvPr>
          <p:cNvSpPr txBox="1"/>
          <p:nvPr/>
        </p:nvSpPr>
        <p:spPr>
          <a:xfrm>
            <a:off x="190509" y="4640852"/>
            <a:ext cx="268022" cy="232051"/>
          </a:xfrm>
          <a:prstGeom prst="rect">
            <a:avLst/>
          </a:prstGeom>
          <a:noFill/>
        </p:spPr>
        <p:txBody>
          <a:bodyPr wrap="none" rtlCol="0">
            <a:spAutoFit/>
          </a:bodyPr>
          <a:lstStyle/>
          <a:p>
            <a:r>
              <a:rPr lang="en-GB" sz="908" b="1" dirty="0">
                <a:latin typeface="Helvetica" pitchFamily="2" charset="0"/>
              </a:rPr>
              <a:t>B</a:t>
            </a:r>
          </a:p>
        </p:txBody>
      </p:sp>
      <p:sp>
        <p:nvSpPr>
          <p:cNvPr id="19" name="TextBox 18">
            <a:extLst>
              <a:ext uri="{FF2B5EF4-FFF2-40B4-BE49-F238E27FC236}">
                <a16:creationId xmlns:a16="http://schemas.microsoft.com/office/drawing/2014/main" id="{48A14326-E42E-B11D-29FB-16036A35C13B}"/>
              </a:ext>
            </a:extLst>
          </p:cNvPr>
          <p:cNvSpPr txBox="1"/>
          <p:nvPr/>
        </p:nvSpPr>
        <p:spPr>
          <a:xfrm>
            <a:off x="5279929" y="2580044"/>
            <a:ext cx="1578071" cy="184666"/>
          </a:xfrm>
          <a:prstGeom prst="rect">
            <a:avLst/>
          </a:prstGeom>
          <a:noFill/>
        </p:spPr>
        <p:txBody>
          <a:bodyPr wrap="square" rtlCol="0">
            <a:spAutoFit/>
          </a:bodyPr>
          <a:lstStyle/>
          <a:p>
            <a:pPr algn="ctr"/>
            <a:r>
              <a:rPr lang="en-GB" sz="600" b="1" dirty="0">
                <a:latin typeface="Helvetica" panose="020B0604020202020204" pitchFamily="34" charset="0"/>
                <a:cs typeface="Helvetica" panose="020B0604020202020204" pitchFamily="34" charset="0"/>
              </a:rPr>
              <a:t>Share of routine tasks ≥ 75%</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65062"/>
            <a:ext cx="6858000" cy="261413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100" y="5478376"/>
            <a:ext cx="6057900" cy="2610061"/>
          </a:xfrm>
          <a:prstGeom prst="rect">
            <a:avLst/>
          </a:prstGeom>
        </p:spPr>
      </p:pic>
      <p:pic>
        <p:nvPicPr>
          <p:cNvPr id="18" name="Picture 17"/>
          <p:cNvPicPr>
            <a:picLocks noChangeAspect="1"/>
          </p:cNvPicPr>
          <p:nvPr/>
        </p:nvPicPr>
        <p:blipFill rotWithShape="1">
          <a:blip r:embed="rId5">
            <a:extLst>
              <a:ext uri="{28A0092B-C50C-407E-A947-70E740481C1C}">
                <a14:useLocalDpi xmlns:a14="http://schemas.microsoft.com/office/drawing/2010/main" val="0"/>
              </a:ext>
            </a:extLst>
          </a:blip>
          <a:srcRect t="81975" b="1676"/>
          <a:stretch/>
        </p:blipFill>
        <p:spPr>
          <a:xfrm>
            <a:off x="2495336" y="2603065"/>
            <a:ext cx="2260528" cy="261997"/>
          </a:xfrm>
          <a:prstGeom prst="rect">
            <a:avLst/>
          </a:prstGeom>
        </p:spPr>
      </p:pic>
      <p:cxnSp>
        <p:nvCxnSpPr>
          <p:cNvPr id="31" name="Straight Connector 30"/>
          <p:cNvCxnSpPr/>
          <p:nvPr/>
        </p:nvCxnSpPr>
        <p:spPr>
          <a:xfrm flipV="1">
            <a:off x="5540253" y="2914750"/>
            <a:ext cx="0" cy="501386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 name="Left Brace 9"/>
          <p:cNvSpPr/>
          <p:nvPr/>
        </p:nvSpPr>
        <p:spPr>
          <a:xfrm rot="5400000">
            <a:off x="6019539" y="2328922"/>
            <a:ext cx="87456" cy="1045905"/>
          </a:xfrm>
          <a:prstGeom prst="leftBrace">
            <a:avLst>
              <a:gd name="adj1" fmla="val 0"/>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sp>
        <p:nvSpPr>
          <p:cNvPr id="21" name="TextBox 20">
            <a:extLst>
              <a:ext uri="{FF2B5EF4-FFF2-40B4-BE49-F238E27FC236}">
                <a16:creationId xmlns:a16="http://schemas.microsoft.com/office/drawing/2014/main" id="{48A14326-E42E-B11D-29FB-16036A35C13B}"/>
              </a:ext>
            </a:extLst>
          </p:cNvPr>
          <p:cNvSpPr txBox="1"/>
          <p:nvPr/>
        </p:nvSpPr>
        <p:spPr>
          <a:xfrm>
            <a:off x="2776955" y="3219977"/>
            <a:ext cx="826367" cy="369332"/>
          </a:xfrm>
          <a:prstGeom prst="rect">
            <a:avLst/>
          </a:prstGeom>
          <a:noFill/>
        </p:spPr>
        <p:txBody>
          <a:bodyPr wrap="square" rtlCol="0">
            <a:spAutoFit/>
          </a:bodyPr>
          <a:lstStyle/>
          <a:p>
            <a:r>
              <a:rPr lang="en-GB" sz="600" dirty="0" smtClean="0">
                <a:latin typeface="Helvetica" pitchFamily="2" charset="0"/>
              </a:rPr>
              <a:t>Appeal against a visa or immigration decision</a:t>
            </a:r>
            <a:endParaRPr lang="en-GB" sz="600" dirty="0">
              <a:latin typeface="Helvetica" pitchFamily="2" charset="0"/>
            </a:endParaRPr>
          </a:p>
        </p:txBody>
      </p:sp>
      <p:cxnSp>
        <p:nvCxnSpPr>
          <p:cNvPr id="22" name="Straight Arrow Connector 21"/>
          <p:cNvCxnSpPr/>
          <p:nvPr/>
        </p:nvCxnSpPr>
        <p:spPr>
          <a:xfrm flipV="1">
            <a:off x="3471970" y="3107794"/>
            <a:ext cx="574935" cy="16606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8A14326-E42E-B11D-29FB-16036A35C13B}"/>
              </a:ext>
            </a:extLst>
          </p:cNvPr>
          <p:cNvSpPr txBox="1"/>
          <p:nvPr/>
        </p:nvSpPr>
        <p:spPr>
          <a:xfrm>
            <a:off x="3898792" y="4629187"/>
            <a:ext cx="737681" cy="276999"/>
          </a:xfrm>
          <a:prstGeom prst="rect">
            <a:avLst/>
          </a:prstGeom>
          <a:noFill/>
        </p:spPr>
        <p:txBody>
          <a:bodyPr wrap="square" rtlCol="0">
            <a:spAutoFit/>
          </a:bodyPr>
          <a:lstStyle/>
          <a:p>
            <a:r>
              <a:rPr lang="en-GB" sz="600" dirty="0" smtClean="0">
                <a:latin typeface="Helvetica" pitchFamily="2" charset="0"/>
              </a:rPr>
              <a:t>King's </a:t>
            </a:r>
            <a:r>
              <a:rPr lang="en-GB" sz="600" dirty="0">
                <a:latin typeface="Helvetica" pitchFamily="2" charset="0"/>
              </a:rPr>
              <a:t>awards for enterprise</a:t>
            </a:r>
          </a:p>
        </p:txBody>
      </p:sp>
      <p:sp>
        <p:nvSpPr>
          <p:cNvPr id="99" name="TextBox 98">
            <a:extLst>
              <a:ext uri="{FF2B5EF4-FFF2-40B4-BE49-F238E27FC236}">
                <a16:creationId xmlns:a16="http://schemas.microsoft.com/office/drawing/2014/main" id="{48A14326-E42E-B11D-29FB-16036A35C13B}"/>
              </a:ext>
            </a:extLst>
          </p:cNvPr>
          <p:cNvSpPr txBox="1"/>
          <p:nvPr/>
        </p:nvSpPr>
        <p:spPr>
          <a:xfrm>
            <a:off x="3810379" y="4201697"/>
            <a:ext cx="870644" cy="369332"/>
          </a:xfrm>
          <a:prstGeom prst="rect">
            <a:avLst/>
          </a:prstGeom>
          <a:noFill/>
        </p:spPr>
        <p:txBody>
          <a:bodyPr wrap="square" rtlCol="0">
            <a:spAutoFit/>
          </a:bodyPr>
          <a:lstStyle/>
          <a:p>
            <a:r>
              <a:rPr lang="en-GB" sz="600" dirty="0" smtClean="0">
                <a:latin typeface="Helvetica" pitchFamily="2" charset="0"/>
              </a:rPr>
              <a:t>Check </a:t>
            </a:r>
            <a:r>
              <a:rPr lang="en-GB" sz="600" dirty="0">
                <a:latin typeface="Helvetica" pitchFamily="2" charset="0"/>
              </a:rPr>
              <a:t>and challenge your council tax band</a:t>
            </a:r>
          </a:p>
        </p:txBody>
      </p:sp>
      <p:sp>
        <p:nvSpPr>
          <p:cNvPr id="120" name="TextBox 119">
            <a:extLst>
              <a:ext uri="{FF2B5EF4-FFF2-40B4-BE49-F238E27FC236}">
                <a16:creationId xmlns:a16="http://schemas.microsoft.com/office/drawing/2014/main" id="{48A14326-E42E-B11D-29FB-16036A35C13B}"/>
              </a:ext>
            </a:extLst>
          </p:cNvPr>
          <p:cNvSpPr txBox="1"/>
          <p:nvPr/>
        </p:nvSpPr>
        <p:spPr>
          <a:xfrm>
            <a:off x="3816486" y="7459522"/>
            <a:ext cx="826367" cy="276999"/>
          </a:xfrm>
          <a:prstGeom prst="rect">
            <a:avLst/>
          </a:prstGeom>
          <a:noFill/>
        </p:spPr>
        <p:txBody>
          <a:bodyPr wrap="square" rtlCol="0">
            <a:spAutoFit/>
          </a:bodyPr>
          <a:lstStyle/>
          <a:p>
            <a:r>
              <a:rPr lang="en-GB" sz="600" dirty="0" smtClean="0">
                <a:latin typeface="Helvetica" pitchFamily="2" charset="0"/>
              </a:rPr>
              <a:t>National security vetting service</a:t>
            </a:r>
            <a:endParaRPr lang="en-GB" sz="600" dirty="0">
              <a:latin typeface="Helvetica" pitchFamily="2" charset="0"/>
            </a:endParaRPr>
          </a:p>
        </p:txBody>
      </p:sp>
      <p:sp>
        <p:nvSpPr>
          <p:cNvPr id="122" name="TextBox 121">
            <a:extLst>
              <a:ext uri="{FF2B5EF4-FFF2-40B4-BE49-F238E27FC236}">
                <a16:creationId xmlns:a16="http://schemas.microsoft.com/office/drawing/2014/main" id="{48A14326-E42E-B11D-29FB-16036A35C13B}"/>
              </a:ext>
            </a:extLst>
          </p:cNvPr>
          <p:cNvSpPr txBox="1"/>
          <p:nvPr/>
        </p:nvSpPr>
        <p:spPr>
          <a:xfrm>
            <a:off x="3297813" y="6182843"/>
            <a:ext cx="679959" cy="369332"/>
          </a:xfrm>
          <a:prstGeom prst="rect">
            <a:avLst/>
          </a:prstGeom>
          <a:noFill/>
        </p:spPr>
        <p:txBody>
          <a:bodyPr wrap="square" rtlCol="0">
            <a:spAutoFit/>
          </a:bodyPr>
          <a:lstStyle/>
          <a:p>
            <a:r>
              <a:rPr lang="en-GB" sz="600" dirty="0" smtClean="0">
                <a:latin typeface="Helvetica" pitchFamily="2" charset="0"/>
              </a:rPr>
              <a:t>Support with </a:t>
            </a:r>
          </a:p>
          <a:p>
            <a:r>
              <a:rPr lang="en-GB" sz="600" dirty="0">
                <a:latin typeface="Helvetica" pitchFamily="2" charset="0"/>
              </a:rPr>
              <a:t>d</a:t>
            </a:r>
            <a:r>
              <a:rPr lang="en-GB" sz="600" dirty="0" smtClean="0">
                <a:latin typeface="Helvetica" pitchFamily="2" charset="0"/>
              </a:rPr>
              <a:t>elivering T Levels</a:t>
            </a:r>
            <a:endParaRPr lang="en-GB" sz="600" dirty="0">
              <a:latin typeface="Helvetica" pitchFamily="2" charset="0"/>
            </a:endParaRPr>
          </a:p>
        </p:txBody>
      </p:sp>
      <p:cxnSp>
        <p:nvCxnSpPr>
          <p:cNvPr id="123" name="Straight Arrow Connector 122"/>
          <p:cNvCxnSpPr/>
          <p:nvPr/>
        </p:nvCxnSpPr>
        <p:spPr>
          <a:xfrm flipV="1">
            <a:off x="4319864" y="4087964"/>
            <a:ext cx="574935" cy="16606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4492733" y="4505082"/>
            <a:ext cx="574935" cy="16606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3839210" y="6137179"/>
            <a:ext cx="660946" cy="12509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V="1">
            <a:off x="4492733" y="7394475"/>
            <a:ext cx="660946" cy="12509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27" name="Left Brace 126"/>
          <p:cNvSpPr/>
          <p:nvPr/>
        </p:nvSpPr>
        <p:spPr>
          <a:xfrm rot="16200000">
            <a:off x="6021129" y="7556277"/>
            <a:ext cx="87456" cy="1049082"/>
          </a:xfrm>
          <a:prstGeom prst="leftBrace">
            <a:avLst>
              <a:gd name="adj1" fmla="val 0"/>
              <a:gd name="adj2" fmla="val 5091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sp>
        <p:nvSpPr>
          <p:cNvPr id="128" name="TextBox 127">
            <a:extLst>
              <a:ext uri="{FF2B5EF4-FFF2-40B4-BE49-F238E27FC236}">
                <a16:creationId xmlns:a16="http://schemas.microsoft.com/office/drawing/2014/main" id="{48A14326-E42E-B11D-29FB-16036A35C13B}"/>
              </a:ext>
            </a:extLst>
          </p:cNvPr>
          <p:cNvSpPr txBox="1"/>
          <p:nvPr/>
        </p:nvSpPr>
        <p:spPr>
          <a:xfrm>
            <a:off x="4385225" y="8056806"/>
            <a:ext cx="826367" cy="215444"/>
          </a:xfrm>
          <a:prstGeom prst="rect">
            <a:avLst/>
          </a:prstGeom>
          <a:noFill/>
        </p:spPr>
        <p:txBody>
          <a:bodyPr wrap="square" rtlCol="0">
            <a:spAutoFit/>
          </a:bodyPr>
          <a:lstStyle/>
          <a:p>
            <a:r>
              <a:rPr lang="en-GB" sz="800" dirty="0" err="1" smtClean="0">
                <a:latin typeface="HeiT" panose="020B0502000000000001" pitchFamily="34" charset="-120"/>
                <a:ea typeface="HeiT" panose="020B0502000000000001" pitchFamily="34" charset="-120"/>
                <a:cs typeface="Helvetica" panose="020B0604020202020204" pitchFamily="34" charset="0"/>
              </a:rPr>
              <a:t>AST</a:t>
            </a:r>
            <a:r>
              <a:rPr lang="en-GB" sz="800" baseline="-25000" dirty="0" err="1" smtClean="0">
                <a:latin typeface="HeiT" panose="020B0502000000000001" pitchFamily="34" charset="-120"/>
                <a:ea typeface="HeiT" panose="020B0502000000000001" pitchFamily="34" charset="-120"/>
                <a:cs typeface="Helvetica" panose="020B0604020202020204" pitchFamily="34" charset="0"/>
              </a:rPr>
              <a:t>k</a:t>
            </a:r>
            <a:endParaRPr lang="en-GB" sz="800" baseline="-25000" dirty="0">
              <a:latin typeface="HeiT" panose="020B0502000000000001" pitchFamily="34" charset="-120"/>
              <a:ea typeface="HeiT" panose="020B0502000000000001" pitchFamily="34" charset="-120"/>
              <a:cs typeface="Helvetica" panose="020B0604020202020204" pitchFamily="34" charset="0"/>
            </a:endParaRPr>
          </a:p>
        </p:txBody>
      </p:sp>
      <p:sp>
        <p:nvSpPr>
          <p:cNvPr id="130" name="TextBox 129">
            <a:extLst>
              <a:ext uri="{FF2B5EF4-FFF2-40B4-BE49-F238E27FC236}">
                <a16:creationId xmlns:a16="http://schemas.microsoft.com/office/drawing/2014/main" id="{7552D84B-D8B8-6333-6106-4A60D9E27F17}"/>
              </a:ext>
            </a:extLst>
          </p:cNvPr>
          <p:cNvSpPr txBox="1"/>
          <p:nvPr/>
        </p:nvSpPr>
        <p:spPr>
          <a:xfrm>
            <a:off x="-35232" y="5283180"/>
            <a:ext cx="295274" cy="276999"/>
          </a:xfrm>
          <a:prstGeom prst="rect">
            <a:avLst/>
          </a:prstGeom>
          <a:noFill/>
        </p:spPr>
        <p:txBody>
          <a:bodyPr wrap="none" rtlCol="0">
            <a:spAutoFit/>
          </a:bodyPr>
          <a:lstStyle/>
          <a:p>
            <a:r>
              <a:rPr lang="en-GB" sz="1200" b="1" dirty="0">
                <a:latin typeface="Helvetica" pitchFamily="2" charset="0"/>
              </a:rPr>
              <a:t>B</a:t>
            </a:r>
          </a:p>
        </p:txBody>
      </p:sp>
    </p:spTree>
    <p:extLst>
      <p:ext uri="{BB962C8B-B14F-4D97-AF65-F5344CB8AC3E}">
        <p14:creationId xmlns:p14="http://schemas.microsoft.com/office/powerpoint/2010/main" val="112404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a:xfrm>
            <a:off x="3323037" y="5725170"/>
            <a:ext cx="1875164" cy="498581"/>
          </a:xfrm>
          <a:prstGeom prst="rect">
            <a:avLst/>
          </a:prstGeom>
          <a:solidFill>
            <a:srgbClr val="5395A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01" name="TextBox 100"/>
          <p:cNvSpPr txBox="1"/>
          <p:nvPr/>
        </p:nvSpPr>
        <p:spPr>
          <a:xfrm>
            <a:off x="3256752" y="5686861"/>
            <a:ext cx="2035847" cy="579326"/>
          </a:xfrm>
          <a:prstGeom prst="rect">
            <a:avLst/>
          </a:prstGeom>
          <a:noFill/>
        </p:spPr>
        <p:txBody>
          <a:bodyPr wrap="square" rtlCol="0">
            <a:spAutoFit/>
          </a:bodyPr>
          <a:lstStyle/>
          <a:p>
            <a:r>
              <a:rPr lang="en-GB" sz="452" dirty="0">
                <a:solidFill>
                  <a:schemeClr val="bg1"/>
                </a:solidFill>
                <a:latin typeface="Helvetica" panose="020B0604020202020204" pitchFamily="34" charset="0"/>
                <a:cs typeface="Helvetica" panose="020B0604020202020204" pitchFamily="34" charset="0"/>
              </a:rPr>
              <a:t>• Apply for a standard visitor visa</a:t>
            </a:r>
          </a:p>
          <a:p>
            <a:r>
              <a:rPr lang="en-GB" sz="452" dirty="0">
                <a:solidFill>
                  <a:schemeClr val="bg1"/>
                </a:solidFill>
                <a:latin typeface="Helvetica" panose="020B0604020202020204" pitchFamily="34" charset="0"/>
                <a:cs typeface="Helvetica" panose="020B0604020202020204" pitchFamily="34" charset="0"/>
              </a:rPr>
              <a:t>• Claim attendance allowance</a:t>
            </a:r>
          </a:p>
          <a:p>
            <a:r>
              <a:rPr lang="en-GB" sz="452" dirty="0">
                <a:solidFill>
                  <a:schemeClr val="bg1"/>
                </a:solidFill>
                <a:latin typeface="Helvetica" panose="020B0604020202020204" pitchFamily="34" charset="0"/>
                <a:cs typeface="Helvetica" panose="020B0604020202020204" pitchFamily="34" charset="0"/>
              </a:rPr>
              <a:t>• National security vetting service</a:t>
            </a:r>
          </a:p>
          <a:p>
            <a:r>
              <a:rPr lang="en-GB" sz="452" dirty="0">
                <a:solidFill>
                  <a:schemeClr val="bg1"/>
                </a:solidFill>
                <a:latin typeface="Helvetica" panose="020B0604020202020204" pitchFamily="34" charset="0"/>
                <a:cs typeface="Helvetica" panose="020B0604020202020204" pitchFamily="34" charset="0"/>
              </a:rPr>
              <a:t>• Register for combined heat and power quality assurance and submit </a:t>
            </a:r>
          </a:p>
          <a:p>
            <a:r>
              <a:rPr lang="en-GB" sz="452" dirty="0">
                <a:solidFill>
                  <a:schemeClr val="bg1"/>
                </a:solidFill>
                <a:latin typeface="Helvetica" panose="020B0604020202020204" pitchFamily="34" charset="0"/>
                <a:cs typeface="Helvetica" panose="020B0604020202020204" pitchFamily="34" charset="0"/>
              </a:rPr>
              <a:t>   installation data</a:t>
            </a:r>
          </a:p>
          <a:p>
            <a:r>
              <a:rPr lang="en-GB" sz="452" dirty="0">
                <a:solidFill>
                  <a:schemeClr val="bg1"/>
                </a:solidFill>
                <a:latin typeface="Helvetica" panose="020B0604020202020204" pitchFamily="34" charset="0"/>
                <a:cs typeface="Helvetica" panose="020B0604020202020204" pitchFamily="34" charset="0"/>
              </a:rPr>
              <a:t>• Get help with funeral costs (funeral expenses payment)</a:t>
            </a:r>
          </a:p>
          <a:p>
            <a:endParaRPr lang="en-GB" sz="452" dirty="0">
              <a:latin typeface="Helvetica" panose="020B0604020202020204" pitchFamily="34" charset="0"/>
              <a:cs typeface="Helvetica" panose="020B0604020202020204" pitchFamily="34" charset="0"/>
            </a:endParaRPr>
          </a:p>
        </p:txBody>
      </p:sp>
      <p:sp>
        <p:nvSpPr>
          <p:cNvPr id="89" name="Rectangle 88"/>
          <p:cNvSpPr/>
          <p:nvPr/>
        </p:nvSpPr>
        <p:spPr>
          <a:xfrm>
            <a:off x="3322878" y="5224227"/>
            <a:ext cx="1875326" cy="502041"/>
          </a:xfrm>
          <a:prstGeom prst="rect">
            <a:avLst/>
          </a:prstGeom>
          <a:solidFill>
            <a:srgbClr val="40728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96" name="TextBox 95"/>
          <p:cNvSpPr txBox="1"/>
          <p:nvPr/>
        </p:nvSpPr>
        <p:spPr>
          <a:xfrm>
            <a:off x="4189680" y="5188495"/>
            <a:ext cx="1471331" cy="788036"/>
          </a:xfrm>
          <a:prstGeom prst="rect">
            <a:avLst/>
          </a:prstGeom>
          <a:noFill/>
        </p:spPr>
        <p:txBody>
          <a:bodyPr wrap="square" rtlCol="0">
            <a:spAutoFit/>
          </a:bodyPr>
          <a:lstStyle/>
          <a:p>
            <a:r>
              <a:rPr lang="en-GB" sz="452" dirty="0">
                <a:solidFill>
                  <a:schemeClr val="bg1"/>
                </a:solidFill>
                <a:latin typeface="Helvetica" panose="020B0604020202020204" pitchFamily="34" charset="0"/>
                <a:cs typeface="Helvetica" panose="020B0604020202020204" pitchFamily="34" charset="0"/>
              </a:rPr>
              <a:t>• Apply for a skilled worker visa</a:t>
            </a:r>
          </a:p>
          <a:p>
            <a:r>
              <a:rPr lang="en-GB" sz="452" dirty="0">
                <a:solidFill>
                  <a:schemeClr val="bg1"/>
                </a:solidFill>
                <a:latin typeface="Helvetica" panose="020B0604020202020204" pitchFamily="34" charset="0"/>
                <a:cs typeface="Helvetica" panose="020B0604020202020204" pitchFamily="34" charset="0"/>
              </a:rPr>
              <a:t>• Apply for a criminal record check</a:t>
            </a:r>
          </a:p>
          <a:p>
            <a:r>
              <a:rPr lang="en-GB" sz="452" dirty="0">
                <a:solidFill>
                  <a:schemeClr val="bg1"/>
                </a:solidFill>
                <a:latin typeface="Helvetica" panose="020B0604020202020204" pitchFamily="34" charset="0"/>
                <a:cs typeface="Helvetica" panose="020B0604020202020204" pitchFamily="34" charset="0"/>
              </a:rPr>
              <a:t>• Apply for a student visa</a:t>
            </a:r>
          </a:p>
          <a:p>
            <a:r>
              <a:rPr lang="en-GB" sz="452" dirty="0">
                <a:solidFill>
                  <a:schemeClr val="bg1"/>
                </a:solidFill>
                <a:latin typeface="Helvetica" panose="020B0604020202020204" pitchFamily="34" charset="0"/>
                <a:cs typeface="Helvetica" panose="020B0604020202020204" pitchFamily="34" charset="0"/>
              </a:rPr>
              <a:t>• Biomass suppliers list</a:t>
            </a:r>
          </a:p>
          <a:p>
            <a:r>
              <a:rPr lang="en-GB" sz="452" dirty="0">
                <a:solidFill>
                  <a:schemeClr val="bg1"/>
                </a:solidFill>
                <a:latin typeface="Helvetica" panose="020B0604020202020204" pitchFamily="34" charset="0"/>
                <a:cs typeface="Helvetica" panose="020B0604020202020204" pitchFamily="34" charset="0"/>
              </a:rPr>
              <a:t>• Claim disability living allowance</a:t>
            </a:r>
          </a:p>
          <a:p>
            <a:r>
              <a:rPr lang="en-GB" sz="452" dirty="0">
                <a:solidFill>
                  <a:schemeClr val="bg1"/>
                </a:solidFill>
                <a:latin typeface="Helvetica" panose="020B0604020202020204" pitchFamily="34" charset="0"/>
                <a:cs typeface="Helvetica" panose="020B0604020202020204" pitchFamily="34" charset="0"/>
              </a:rPr>
              <a:t>• Claim maternity allowance</a:t>
            </a:r>
          </a:p>
          <a:p>
            <a:r>
              <a:rPr lang="en-GB" sz="452" dirty="0">
                <a:solidFill>
                  <a:schemeClr val="bg1"/>
                </a:solidFill>
                <a:latin typeface="Helvetica" panose="020B0604020202020204" pitchFamily="34" charset="0"/>
                <a:cs typeface="Helvetica" panose="020B0604020202020204" pitchFamily="34" charset="0"/>
              </a:rPr>
              <a:t>• King’s award for enterprise</a:t>
            </a:r>
          </a:p>
          <a:p>
            <a:endParaRPr lang="en-GB" sz="452" dirty="0">
              <a:solidFill>
                <a:schemeClr val="bg1"/>
              </a:solidFill>
              <a:latin typeface="Helvetica" panose="020B0604020202020204" pitchFamily="34" charset="0"/>
              <a:cs typeface="Helvetica" panose="020B0604020202020204" pitchFamily="34" charset="0"/>
            </a:endParaRPr>
          </a:p>
          <a:p>
            <a:endParaRPr lang="en-GB" sz="452" dirty="0">
              <a:solidFill>
                <a:schemeClr val="bg1"/>
              </a:solidFill>
              <a:latin typeface="Helvetica" panose="020B0604020202020204" pitchFamily="34" charset="0"/>
              <a:cs typeface="Helvetica" panose="020B0604020202020204" pitchFamily="34" charset="0"/>
            </a:endParaRPr>
          </a:p>
          <a:p>
            <a:endParaRPr lang="en-GB" sz="452" dirty="0">
              <a:solidFill>
                <a:schemeClr val="bg1"/>
              </a:solidFill>
              <a:latin typeface="Helvetica" panose="020B0604020202020204" pitchFamily="34" charset="0"/>
              <a:cs typeface="Helvetica" panose="020B0604020202020204" pitchFamily="34" charset="0"/>
            </a:endParaRPr>
          </a:p>
        </p:txBody>
      </p:sp>
      <p:sp>
        <p:nvSpPr>
          <p:cNvPr id="80" name="TextBox 79"/>
          <p:cNvSpPr txBox="1"/>
          <p:nvPr/>
        </p:nvSpPr>
        <p:spPr>
          <a:xfrm>
            <a:off x="3258649" y="5188125"/>
            <a:ext cx="1368596" cy="648896"/>
          </a:xfrm>
          <a:prstGeom prst="rect">
            <a:avLst/>
          </a:prstGeom>
          <a:noFill/>
        </p:spPr>
        <p:txBody>
          <a:bodyPr wrap="square" rtlCol="0">
            <a:spAutoFit/>
          </a:bodyPr>
          <a:lstStyle/>
          <a:p>
            <a:r>
              <a:rPr lang="en-GB" sz="452" dirty="0">
                <a:solidFill>
                  <a:schemeClr val="bg1"/>
                </a:solidFill>
                <a:latin typeface="Helvetica" panose="020B0604020202020204" pitchFamily="34" charset="0"/>
                <a:cs typeface="Helvetica" panose="020B0604020202020204" pitchFamily="34" charset="0"/>
              </a:rPr>
              <a:t>• Apply for an access to work grant</a:t>
            </a:r>
          </a:p>
          <a:p>
            <a:r>
              <a:rPr lang="en-GB" sz="452" dirty="0">
                <a:solidFill>
                  <a:schemeClr val="bg1"/>
                </a:solidFill>
                <a:latin typeface="Helvetica" panose="020B0604020202020204" pitchFamily="34" charset="0"/>
                <a:cs typeface="Helvetica" panose="020B0604020202020204" pitchFamily="34" charset="0"/>
              </a:rPr>
              <a:t>• Apply for legal aid</a:t>
            </a:r>
          </a:p>
          <a:p>
            <a:r>
              <a:rPr lang="en-GB" sz="452" dirty="0">
                <a:solidFill>
                  <a:schemeClr val="bg1"/>
                </a:solidFill>
                <a:latin typeface="Helvetica" panose="020B0604020202020204" pitchFamily="34" charset="0"/>
                <a:cs typeface="Helvetica" panose="020B0604020202020204" pitchFamily="34" charset="0"/>
              </a:rPr>
              <a:t>• Apply for photo ID to vote</a:t>
            </a:r>
          </a:p>
          <a:p>
            <a:r>
              <a:rPr lang="en-GB" sz="452" dirty="0">
                <a:solidFill>
                  <a:schemeClr val="bg1"/>
                </a:solidFill>
                <a:latin typeface="Helvetica" panose="020B0604020202020204" pitchFamily="34" charset="0"/>
                <a:cs typeface="Helvetica" panose="020B0604020202020204" pitchFamily="34" charset="0"/>
              </a:rPr>
              <a:t>• Apply for pension credit</a:t>
            </a:r>
          </a:p>
          <a:p>
            <a:r>
              <a:rPr lang="en-GB" sz="452" dirty="0">
                <a:solidFill>
                  <a:schemeClr val="bg1"/>
                </a:solidFill>
                <a:latin typeface="Helvetica" panose="020B0604020202020204" pitchFamily="34" charset="0"/>
                <a:cs typeface="Helvetica" panose="020B0604020202020204" pitchFamily="34" charset="0"/>
              </a:rPr>
              <a:t>• Apply for deceased </a:t>
            </a:r>
            <a:r>
              <a:rPr lang="en-GB" sz="452" dirty="0" smtClean="0">
                <a:solidFill>
                  <a:schemeClr val="bg1"/>
                </a:solidFill>
                <a:latin typeface="Helvetica" panose="020B0604020202020204" pitchFamily="34" charset="0"/>
                <a:cs typeface="Helvetica" panose="020B0604020202020204" pitchFamily="34" charset="0"/>
              </a:rPr>
              <a:t>military record</a:t>
            </a:r>
            <a:endParaRPr lang="en-GB" sz="452" dirty="0">
              <a:solidFill>
                <a:schemeClr val="bg1"/>
              </a:solidFill>
              <a:latin typeface="Helvetica" panose="020B0604020202020204" pitchFamily="34" charset="0"/>
              <a:cs typeface="Helvetica" panose="020B0604020202020204" pitchFamily="34" charset="0"/>
            </a:endParaRPr>
          </a:p>
          <a:p>
            <a:r>
              <a:rPr lang="en-GB" sz="452" dirty="0">
                <a:solidFill>
                  <a:schemeClr val="bg1"/>
                </a:solidFill>
                <a:latin typeface="Helvetica" panose="020B0604020202020204" pitchFamily="34" charset="0"/>
                <a:cs typeface="Helvetica" panose="020B0604020202020204" pitchFamily="34" charset="0"/>
              </a:rPr>
              <a:t>• Apply for new style employment</a:t>
            </a:r>
          </a:p>
          <a:p>
            <a:r>
              <a:rPr lang="en-GB" sz="452" dirty="0">
                <a:solidFill>
                  <a:schemeClr val="bg1"/>
                </a:solidFill>
                <a:latin typeface="Helvetica" panose="020B0604020202020204" pitchFamily="34" charset="0"/>
                <a:cs typeface="Helvetica" panose="020B0604020202020204" pitchFamily="34" charset="0"/>
              </a:rPr>
              <a:t>• Apply for bereavement support </a:t>
            </a:r>
          </a:p>
          <a:p>
            <a:endParaRPr lang="en-GB" sz="452" dirty="0">
              <a:solidFill>
                <a:schemeClr val="bg1"/>
              </a:solidFill>
              <a:latin typeface="Helvetica" panose="020B0604020202020204" pitchFamily="34" charset="0"/>
              <a:cs typeface="Helvetica" panose="020B0604020202020204" pitchFamily="34" charset="0"/>
            </a:endParaRPr>
          </a:p>
        </p:txBody>
      </p:sp>
      <p:sp>
        <p:nvSpPr>
          <p:cNvPr id="69" name="Rectangle 68"/>
          <p:cNvSpPr/>
          <p:nvPr/>
        </p:nvSpPr>
        <p:spPr>
          <a:xfrm>
            <a:off x="2050204" y="5222847"/>
            <a:ext cx="1272683" cy="503620"/>
          </a:xfrm>
          <a:prstGeom prst="rect">
            <a:avLst/>
          </a:prstGeom>
          <a:solidFill>
            <a:srgbClr val="FFF2B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Medium potential for </a:t>
            </a:r>
            <a:r>
              <a:rPr lang="en-GB" sz="543" b="1" dirty="0" err="1">
                <a:solidFill>
                  <a:schemeClr val="tx1">
                    <a:lumMod val="85000"/>
                    <a:lumOff val="15000"/>
                  </a:schemeClr>
                </a:solidFill>
                <a:latin typeface="Helvetica" panose="020B0604020202020204" pitchFamily="34" charset="0"/>
                <a:cs typeface="Helvetica" panose="020B0604020202020204" pitchFamily="34" charset="0"/>
              </a:rPr>
              <a:t>GenAI</a:t>
            </a: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75" name="Rectangle 74"/>
          <p:cNvSpPr/>
          <p:nvPr/>
        </p:nvSpPr>
        <p:spPr>
          <a:xfrm>
            <a:off x="5198203" y="4788107"/>
            <a:ext cx="1067676" cy="437399"/>
          </a:xfrm>
          <a:prstGeom prst="rect">
            <a:avLst/>
          </a:prstGeom>
          <a:solidFill>
            <a:srgbClr val="EFEFE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7"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7552D84B-D8B8-6333-6106-4A60D9E27F17}"/>
              </a:ext>
            </a:extLst>
          </p:cNvPr>
          <p:cNvSpPr txBox="1"/>
          <p:nvPr/>
        </p:nvSpPr>
        <p:spPr>
          <a:xfrm>
            <a:off x="3933235" y="2397701"/>
            <a:ext cx="268022" cy="232051"/>
          </a:xfrm>
          <a:prstGeom prst="rect">
            <a:avLst/>
          </a:prstGeom>
          <a:noFill/>
        </p:spPr>
        <p:txBody>
          <a:bodyPr wrap="none" rtlCol="0">
            <a:spAutoFit/>
          </a:bodyPr>
          <a:lstStyle/>
          <a:p>
            <a:r>
              <a:rPr lang="en-GB" sz="908" b="1" dirty="0" smtClean="0">
                <a:latin typeface="Helvetica" pitchFamily="2" charset="0"/>
              </a:rPr>
              <a:t>B</a:t>
            </a:r>
            <a:endParaRPr lang="en-GB" sz="908" b="1" dirty="0">
              <a:latin typeface="Helvetica" pitchFamily="2" charset="0"/>
            </a:endParaRPr>
          </a:p>
        </p:txBody>
      </p:sp>
      <p:sp>
        <p:nvSpPr>
          <p:cNvPr id="8" name="TextBox 7">
            <a:extLst>
              <a:ext uri="{FF2B5EF4-FFF2-40B4-BE49-F238E27FC236}">
                <a16:creationId xmlns:a16="http://schemas.microsoft.com/office/drawing/2014/main" id="{480DD459-D859-AA4C-2906-A6FDF709BBED}"/>
              </a:ext>
            </a:extLst>
          </p:cNvPr>
          <p:cNvSpPr txBox="1"/>
          <p:nvPr/>
        </p:nvSpPr>
        <p:spPr>
          <a:xfrm>
            <a:off x="1852965" y="2395284"/>
            <a:ext cx="268022" cy="232051"/>
          </a:xfrm>
          <a:prstGeom prst="rect">
            <a:avLst/>
          </a:prstGeom>
          <a:noFill/>
        </p:spPr>
        <p:txBody>
          <a:bodyPr wrap="none" rtlCol="0">
            <a:spAutoFit/>
          </a:bodyPr>
          <a:lstStyle/>
          <a:p>
            <a:r>
              <a:rPr lang="en-GB" sz="908" b="1" dirty="0">
                <a:latin typeface="Helvetica" pitchFamily="2" charset="0"/>
              </a:rPr>
              <a:t>A</a:t>
            </a:r>
          </a:p>
        </p:txBody>
      </p:sp>
      <p:sp>
        <p:nvSpPr>
          <p:cNvPr id="16" name="TextBox 15">
            <a:extLst>
              <a:ext uri="{FF2B5EF4-FFF2-40B4-BE49-F238E27FC236}">
                <a16:creationId xmlns:a16="http://schemas.microsoft.com/office/drawing/2014/main" id="{6D44E15B-DB6C-219C-CF74-29806A9A29F7}"/>
              </a:ext>
            </a:extLst>
          </p:cNvPr>
          <p:cNvSpPr txBox="1"/>
          <p:nvPr/>
        </p:nvSpPr>
        <p:spPr>
          <a:xfrm>
            <a:off x="1855781" y="4314085"/>
            <a:ext cx="268022" cy="232051"/>
          </a:xfrm>
          <a:prstGeom prst="rect">
            <a:avLst/>
          </a:prstGeom>
          <a:noFill/>
        </p:spPr>
        <p:txBody>
          <a:bodyPr wrap="none" rtlCol="0">
            <a:spAutoFit/>
          </a:bodyPr>
          <a:lstStyle/>
          <a:p>
            <a:r>
              <a:rPr lang="en-GB" sz="908" b="1" dirty="0" smtClean="0">
                <a:latin typeface="Helvetica" pitchFamily="2" charset="0"/>
              </a:rPr>
              <a:t>C</a:t>
            </a:r>
            <a:endParaRPr lang="en-GB" sz="908" b="1" dirty="0">
              <a:latin typeface="Helvetica" pitchFamily="2" charset="0"/>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015" y="2571040"/>
            <a:ext cx="1903990" cy="1669375"/>
          </a:xfrm>
          <a:prstGeom prst="rect">
            <a:avLst/>
          </a:prstGeom>
        </p:spPr>
      </p:pic>
      <p:sp>
        <p:nvSpPr>
          <p:cNvPr id="26" name="TextBox 25">
            <a:extLst>
              <a:ext uri="{FF2B5EF4-FFF2-40B4-BE49-F238E27FC236}">
                <a16:creationId xmlns:a16="http://schemas.microsoft.com/office/drawing/2014/main" id="{48A14326-E42E-B11D-29FB-16036A35C13B}"/>
              </a:ext>
            </a:extLst>
          </p:cNvPr>
          <p:cNvSpPr txBox="1"/>
          <p:nvPr/>
        </p:nvSpPr>
        <p:spPr>
          <a:xfrm>
            <a:off x="2462979" y="4235075"/>
            <a:ext cx="1179748" cy="182679"/>
          </a:xfrm>
          <a:prstGeom prst="rect">
            <a:avLst/>
          </a:prstGeom>
          <a:noFill/>
        </p:spPr>
        <p:txBody>
          <a:bodyPr wrap="square" rtlCol="0">
            <a:spAutoFit/>
          </a:bodyPr>
          <a:lstStyle/>
          <a:p>
            <a:pPr algn="ctr"/>
            <a:r>
              <a:rPr lang="en-GB" sz="587" dirty="0">
                <a:latin typeface="Helvetica" pitchFamily="2" charset="0"/>
              </a:rPr>
              <a:t>Task count group</a:t>
            </a:r>
          </a:p>
        </p:txBody>
      </p:sp>
      <p:sp>
        <p:nvSpPr>
          <p:cNvPr id="53" name="Rectangle 52"/>
          <p:cNvSpPr/>
          <p:nvPr/>
        </p:nvSpPr>
        <p:spPr>
          <a:xfrm>
            <a:off x="5198203" y="4570692"/>
            <a:ext cx="1067676" cy="218347"/>
          </a:xfrm>
          <a:prstGeom prst="rect">
            <a:avLst/>
          </a:prstGeom>
          <a:solidFill>
            <a:srgbClr val="BFBFB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Service topics</a:t>
            </a:r>
          </a:p>
        </p:txBody>
      </p:sp>
      <p:sp>
        <p:nvSpPr>
          <p:cNvPr id="56" name="Rectangle 55"/>
          <p:cNvSpPr/>
          <p:nvPr/>
        </p:nvSpPr>
        <p:spPr>
          <a:xfrm>
            <a:off x="3322883" y="4570692"/>
            <a:ext cx="1875323" cy="218347"/>
          </a:xfrm>
          <a:prstGeom prst="rect">
            <a:avLst/>
          </a:prstGeom>
          <a:solidFill>
            <a:srgbClr val="BFBFB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57" name="Rectangle 56"/>
          <p:cNvSpPr/>
          <p:nvPr/>
        </p:nvSpPr>
        <p:spPr>
          <a:xfrm>
            <a:off x="2050204" y="4789971"/>
            <a:ext cx="1272683" cy="434389"/>
          </a:xfrm>
          <a:prstGeom prst="rect">
            <a:avLst/>
          </a:prstGeom>
          <a:solidFill>
            <a:srgbClr val="DCF2CA"/>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High potential for </a:t>
            </a:r>
          </a:p>
          <a:p>
            <a:pPr algn="ctr"/>
            <a:r>
              <a:rPr lang="en-GB" sz="543" b="1" dirty="0" err="1">
                <a:solidFill>
                  <a:schemeClr val="tx1">
                    <a:lumMod val="85000"/>
                    <a:lumOff val="15000"/>
                  </a:schemeClr>
                </a:solidFill>
                <a:latin typeface="Helvetica" panose="020B0604020202020204" pitchFamily="34" charset="0"/>
                <a:cs typeface="Helvetica" panose="020B0604020202020204" pitchFamily="34" charset="0"/>
              </a:rPr>
              <a:t>GenAI</a:t>
            </a: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88" name="Rectangle 87"/>
          <p:cNvSpPr/>
          <p:nvPr/>
        </p:nvSpPr>
        <p:spPr>
          <a:xfrm>
            <a:off x="3322883" y="4788107"/>
            <a:ext cx="1875323" cy="437399"/>
          </a:xfrm>
          <a:prstGeom prst="rect">
            <a:avLst/>
          </a:prstGeom>
          <a:solidFill>
            <a:srgbClr val="BFD8D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91" name="Rectangle 90"/>
          <p:cNvSpPr/>
          <p:nvPr/>
        </p:nvSpPr>
        <p:spPr>
          <a:xfrm>
            <a:off x="2050201" y="5725170"/>
            <a:ext cx="1272683" cy="498581"/>
          </a:xfrm>
          <a:prstGeom prst="rect">
            <a:avLst/>
          </a:prstGeom>
          <a:solidFill>
            <a:srgbClr val="FFD5B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Low potential for</a:t>
            </a:r>
          </a:p>
          <a:p>
            <a:pPr algn="ctr"/>
            <a:r>
              <a:rPr lang="en-GB" sz="543" b="1" dirty="0" err="1">
                <a:solidFill>
                  <a:schemeClr val="tx1">
                    <a:lumMod val="85000"/>
                    <a:lumOff val="15000"/>
                  </a:schemeClr>
                </a:solidFill>
                <a:latin typeface="Helvetica" panose="020B0604020202020204" pitchFamily="34" charset="0"/>
                <a:cs typeface="Helvetica" panose="020B0604020202020204" pitchFamily="34" charset="0"/>
              </a:rPr>
              <a:t>GenAI</a:t>
            </a: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98" name="TextBox 97"/>
          <p:cNvSpPr txBox="1"/>
          <p:nvPr/>
        </p:nvSpPr>
        <p:spPr>
          <a:xfrm>
            <a:off x="3294860" y="4784603"/>
            <a:ext cx="1903346" cy="231474"/>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Register for an exemption from minimum energy efficiency </a:t>
            </a:r>
          </a:p>
          <a:p>
            <a:r>
              <a:rPr lang="en-GB" sz="452" dirty="0">
                <a:latin typeface="Helvetica" panose="020B0604020202020204" pitchFamily="34" charset="0"/>
                <a:cs typeface="Helvetica" panose="020B0604020202020204" pitchFamily="34" charset="0"/>
              </a:rPr>
              <a:t>  standards for landlords</a:t>
            </a:r>
          </a:p>
        </p:txBody>
      </p:sp>
      <p:sp>
        <p:nvSpPr>
          <p:cNvPr id="105" name="Rectangle 104"/>
          <p:cNvSpPr/>
          <p:nvPr/>
        </p:nvSpPr>
        <p:spPr>
          <a:xfrm>
            <a:off x="5198203" y="5229009"/>
            <a:ext cx="1067676" cy="495950"/>
          </a:xfrm>
          <a:prstGeom prst="rect">
            <a:avLst/>
          </a:prstGeom>
          <a:solidFill>
            <a:srgbClr val="EFEFE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06" name="Rectangle 105"/>
          <p:cNvSpPr/>
          <p:nvPr/>
        </p:nvSpPr>
        <p:spPr>
          <a:xfrm>
            <a:off x="5198203" y="5728470"/>
            <a:ext cx="1067676" cy="495950"/>
          </a:xfrm>
          <a:prstGeom prst="rect">
            <a:avLst/>
          </a:prstGeom>
          <a:solidFill>
            <a:srgbClr val="EFEFE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07" name="Rectangle 106"/>
          <p:cNvSpPr/>
          <p:nvPr/>
        </p:nvSpPr>
        <p:spPr>
          <a:xfrm flipV="1">
            <a:off x="2046612" y="4647248"/>
            <a:ext cx="165093" cy="86672"/>
          </a:xfrm>
          <a:prstGeom prst="rect">
            <a:avLst/>
          </a:prstGeom>
          <a:solidFill>
            <a:srgbClr val="BFD8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10" name="TextBox 109"/>
          <p:cNvSpPr txBox="1"/>
          <p:nvPr/>
        </p:nvSpPr>
        <p:spPr>
          <a:xfrm>
            <a:off x="2152266" y="4600968"/>
            <a:ext cx="308098" cy="169277"/>
          </a:xfrm>
          <a:prstGeom prst="rect">
            <a:avLst/>
          </a:prstGeom>
          <a:noFill/>
        </p:spPr>
        <p:txBody>
          <a:bodyPr wrap="none" rtlCol="0">
            <a:spAutoFit/>
          </a:bodyPr>
          <a:lstStyle/>
          <a:p>
            <a:r>
              <a:rPr lang="en-GB" sz="500" dirty="0">
                <a:latin typeface="Helvetica" panose="020B0604020202020204" pitchFamily="34" charset="0"/>
                <a:cs typeface="Helvetica" panose="020B0604020202020204" pitchFamily="34" charset="0"/>
              </a:rPr>
              <a:t>n=1</a:t>
            </a:r>
            <a:r>
              <a:rPr lang="en-GB" sz="452" dirty="0">
                <a:latin typeface="Helvetica" panose="020B0604020202020204" pitchFamily="34" charset="0"/>
                <a:cs typeface="Helvetica" panose="020B0604020202020204" pitchFamily="34" charset="0"/>
              </a:rPr>
              <a:t> </a:t>
            </a:r>
          </a:p>
        </p:txBody>
      </p:sp>
      <p:sp>
        <p:nvSpPr>
          <p:cNvPr id="116" name="TextBox 115"/>
          <p:cNvSpPr txBox="1"/>
          <p:nvPr/>
        </p:nvSpPr>
        <p:spPr>
          <a:xfrm>
            <a:off x="1951691" y="4478178"/>
            <a:ext cx="1071127" cy="169277"/>
          </a:xfrm>
          <a:prstGeom prst="rect">
            <a:avLst/>
          </a:prstGeom>
          <a:noFill/>
        </p:spPr>
        <p:txBody>
          <a:bodyPr wrap="none" rtlCol="0">
            <a:spAutoFit/>
          </a:bodyPr>
          <a:lstStyle/>
          <a:p>
            <a:r>
              <a:rPr lang="en-GB" sz="500" b="1" dirty="0" smtClean="0">
                <a:latin typeface="Helvetica" panose="020B0604020202020204" pitchFamily="34" charset="0"/>
                <a:cs typeface="Helvetica" panose="020B0604020202020204" pitchFamily="34" charset="0"/>
              </a:rPr>
              <a:t>No. </a:t>
            </a:r>
            <a:r>
              <a:rPr lang="en-GB" sz="500" b="1" dirty="0">
                <a:latin typeface="Helvetica" panose="020B0604020202020204" pitchFamily="34" charset="0"/>
                <a:cs typeface="Helvetica" panose="020B0604020202020204" pitchFamily="34" charset="0"/>
              </a:rPr>
              <a:t>of organisations involved</a:t>
            </a:r>
          </a:p>
        </p:txBody>
      </p:sp>
      <p:sp>
        <p:nvSpPr>
          <p:cNvPr id="117" name="TextBox 116"/>
          <p:cNvSpPr txBox="1"/>
          <p:nvPr/>
        </p:nvSpPr>
        <p:spPr>
          <a:xfrm>
            <a:off x="5145203" y="5689891"/>
            <a:ext cx="1939546" cy="579326"/>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Benefits</a:t>
            </a:r>
          </a:p>
          <a:p>
            <a:r>
              <a:rPr lang="en-GB" sz="452" dirty="0">
                <a:latin typeface="Helvetica" panose="020B0604020202020204" pitchFamily="34" charset="0"/>
                <a:cs typeface="Helvetica" panose="020B0604020202020204" pitchFamily="34" charset="0"/>
              </a:rPr>
              <a:t>• Business and self-employed</a:t>
            </a:r>
          </a:p>
          <a:p>
            <a:r>
              <a:rPr lang="en-GB" sz="452" dirty="0">
                <a:latin typeface="Helvetica" panose="020B0604020202020204" pitchFamily="34" charset="0"/>
                <a:cs typeface="Helvetica" panose="020B0604020202020204" pitchFamily="34" charset="0"/>
              </a:rPr>
              <a:t>• Citizenship and living in the UK</a:t>
            </a:r>
          </a:p>
          <a:p>
            <a:r>
              <a:rPr lang="en-GB" sz="452" dirty="0">
                <a:latin typeface="Helvetica" panose="020B0604020202020204" pitchFamily="34" charset="0"/>
                <a:cs typeface="Helvetica" panose="020B0604020202020204" pitchFamily="34" charset="0"/>
              </a:rPr>
              <a:t>• Crime, justice and the law</a:t>
            </a:r>
          </a:p>
          <a:p>
            <a:r>
              <a:rPr lang="en-GB" sz="452" dirty="0">
                <a:latin typeface="Helvetica" panose="020B0604020202020204" pitchFamily="34" charset="0"/>
                <a:cs typeface="Helvetica" panose="020B0604020202020204" pitchFamily="34" charset="0"/>
              </a:rPr>
              <a:t>• Environment and countryside</a:t>
            </a:r>
          </a:p>
          <a:p>
            <a:r>
              <a:rPr lang="en-GB" sz="452" dirty="0">
                <a:latin typeface="Helvetica" panose="020B0604020202020204" pitchFamily="34" charset="0"/>
                <a:cs typeface="Helvetica" panose="020B0604020202020204" pitchFamily="34" charset="0"/>
              </a:rPr>
              <a:t>• Visas and immigration</a:t>
            </a:r>
          </a:p>
          <a:p>
            <a:r>
              <a:rPr lang="en-GB" sz="452" dirty="0">
                <a:latin typeface="Helvetica" panose="020B0604020202020204" pitchFamily="34" charset="0"/>
                <a:cs typeface="Helvetica" panose="020B0604020202020204" pitchFamily="34" charset="0"/>
              </a:rPr>
              <a:t>• Working, jobs and pensions</a:t>
            </a:r>
          </a:p>
        </p:txBody>
      </p:sp>
      <p:sp>
        <p:nvSpPr>
          <p:cNvPr id="118" name="TextBox 117"/>
          <p:cNvSpPr txBox="1"/>
          <p:nvPr/>
        </p:nvSpPr>
        <p:spPr>
          <a:xfrm>
            <a:off x="5145203" y="5202213"/>
            <a:ext cx="1939546" cy="440185"/>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Benefits</a:t>
            </a:r>
          </a:p>
          <a:p>
            <a:r>
              <a:rPr lang="en-GB" sz="452" dirty="0">
                <a:latin typeface="Helvetica" panose="020B0604020202020204" pitchFamily="34" charset="0"/>
                <a:cs typeface="Helvetica" panose="020B0604020202020204" pitchFamily="34" charset="0"/>
              </a:rPr>
              <a:t>• Business and self-employed</a:t>
            </a:r>
          </a:p>
          <a:p>
            <a:r>
              <a:rPr lang="en-GB" sz="452" dirty="0">
                <a:latin typeface="Helvetica" panose="020B0604020202020204" pitchFamily="34" charset="0"/>
                <a:cs typeface="Helvetica" panose="020B0604020202020204" pitchFamily="34" charset="0"/>
              </a:rPr>
              <a:t>• National security</a:t>
            </a:r>
          </a:p>
          <a:p>
            <a:r>
              <a:rPr lang="en-GB" sz="452" dirty="0">
                <a:latin typeface="Helvetica" panose="020B0604020202020204" pitchFamily="34" charset="0"/>
                <a:cs typeface="Helvetica" panose="020B0604020202020204" pitchFamily="34" charset="0"/>
              </a:rPr>
              <a:t>• Visas and immigration</a:t>
            </a:r>
          </a:p>
          <a:p>
            <a:endParaRPr lang="en-GB" sz="452" dirty="0">
              <a:latin typeface="Helvetica" panose="020B0604020202020204" pitchFamily="34" charset="0"/>
              <a:cs typeface="Helvetica" panose="020B0604020202020204" pitchFamily="34" charset="0"/>
            </a:endParaRPr>
          </a:p>
        </p:txBody>
      </p:sp>
      <p:sp>
        <p:nvSpPr>
          <p:cNvPr id="119" name="TextBox 118"/>
          <p:cNvSpPr txBox="1"/>
          <p:nvPr/>
        </p:nvSpPr>
        <p:spPr>
          <a:xfrm>
            <a:off x="5145203" y="4760080"/>
            <a:ext cx="1939546" cy="231474"/>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Environment and countryside</a:t>
            </a:r>
          </a:p>
          <a:p>
            <a:endParaRPr lang="en-GB" sz="452" dirty="0">
              <a:latin typeface="Helvetica" panose="020B0604020202020204" pitchFamily="34" charset="0"/>
              <a:cs typeface="Helvetica" panose="020B0604020202020204" pitchFamily="34" charset="0"/>
            </a:endParaRPr>
          </a:p>
        </p:txBody>
      </p:sp>
      <p:sp>
        <p:nvSpPr>
          <p:cNvPr id="2" name="TextBox 1"/>
          <p:cNvSpPr txBox="1"/>
          <p:nvPr/>
        </p:nvSpPr>
        <p:spPr>
          <a:xfrm>
            <a:off x="3426895" y="4553252"/>
            <a:ext cx="1600470" cy="259430"/>
          </a:xfrm>
          <a:prstGeom prst="rect">
            <a:avLst/>
          </a:prstGeom>
          <a:noFill/>
        </p:spPr>
        <p:txBody>
          <a:bodyPr wrap="square" rtlCol="0">
            <a:spAutoFit/>
          </a:bodyP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Low-automatable priority services suitable</a:t>
            </a:r>
          </a:p>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 for AI augmentation (AST &lt;</a:t>
            </a:r>
            <a:r>
              <a:rPr lang="en-GB" sz="543" b="1" dirty="0" smtClean="0">
                <a:solidFill>
                  <a:schemeClr val="tx1">
                    <a:lumMod val="85000"/>
                    <a:lumOff val="15000"/>
                  </a:schemeClr>
                </a:solidFill>
                <a:latin typeface="Helvetica" panose="020B0604020202020204" pitchFamily="34" charset="0"/>
                <a:cs typeface="Helvetica" panose="020B0604020202020204" pitchFamily="34" charset="0"/>
              </a:rPr>
              <a:t>0.75; </a:t>
            </a:r>
            <a:r>
              <a:rPr lang="en-GB" sz="543" b="1" dirty="0">
                <a:solidFill>
                  <a:schemeClr val="tx1">
                    <a:lumMod val="85000"/>
                    <a:lumOff val="15000"/>
                  </a:schemeClr>
                </a:solidFill>
                <a:latin typeface="Helvetica" panose="020B0604020202020204" pitchFamily="34" charset="0"/>
                <a:cs typeface="Helvetica" panose="020B0604020202020204" pitchFamily="34" charset="0"/>
              </a:rPr>
              <a:t>n=20)</a:t>
            </a:r>
          </a:p>
        </p:txBody>
      </p:sp>
      <p:sp>
        <p:nvSpPr>
          <p:cNvPr id="67" name="TextBox 66">
            <a:extLst>
              <a:ext uri="{FF2B5EF4-FFF2-40B4-BE49-F238E27FC236}">
                <a16:creationId xmlns:a16="http://schemas.microsoft.com/office/drawing/2014/main" id="{48A14326-E42E-B11D-29FB-16036A35C13B}"/>
              </a:ext>
            </a:extLst>
          </p:cNvPr>
          <p:cNvSpPr txBox="1"/>
          <p:nvPr/>
        </p:nvSpPr>
        <p:spPr>
          <a:xfrm rot="16200000">
            <a:off x="1375275" y="3158634"/>
            <a:ext cx="1179748" cy="200055"/>
          </a:xfrm>
          <a:prstGeom prst="rect">
            <a:avLst/>
          </a:prstGeom>
          <a:noFill/>
        </p:spPr>
        <p:txBody>
          <a:bodyPr wrap="square" rtlCol="0">
            <a:spAutoFit/>
          </a:bodyPr>
          <a:lstStyle/>
          <a:p>
            <a:pPr algn="ctr"/>
            <a:r>
              <a:rPr lang="en-GB" sz="700" dirty="0" err="1">
                <a:latin typeface="HeiT" panose="020B0502000000000001" pitchFamily="34" charset="-120"/>
                <a:ea typeface="HeiT" panose="020B0502000000000001" pitchFamily="34" charset="-120"/>
                <a:cs typeface="Helvetica" panose="020B0604020202020204" pitchFamily="34" charset="0"/>
              </a:rPr>
              <a:t>AST</a:t>
            </a:r>
            <a:r>
              <a:rPr lang="en-GB" sz="700" baseline="-25000" dirty="0" err="1">
                <a:latin typeface="HeiT" panose="020B0502000000000001" pitchFamily="34" charset="-120"/>
                <a:ea typeface="HeiT" panose="020B0502000000000001" pitchFamily="34" charset="-120"/>
                <a:cs typeface="Helvetica" panose="020B0604020202020204" pitchFamily="34" charset="0"/>
              </a:rPr>
              <a:t>k</a:t>
            </a:r>
            <a:endParaRPr lang="en-GB" sz="700" baseline="-25000" dirty="0">
              <a:latin typeface="HeiT" panose="020B0502000000000001" pitchFamily="34" charset="-120"/>
              <a:ea typeface="HeiT" panose="020B0502000000000001" pitchFamily="34" charset="-120"/>
              <a:cs typeface="Helvetica" panose="020B0604020202020204"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6497" y="2547643"/>
            <a:ext cx="2119165" cy="1561835"/>
          </a:xfrm>
          <a:prstGeom prst="rect">
            <a:avLst/>
          </a:prstGeom>
        </p:spPr>
      </p:pic>
      <p:sp>
        <p:nvSpPr>
          <p:cNvPr id="70" name="TextBox 69">
            <a:extLst>
              <a:ext uri="{FF2B5EF4-FFF2-40B4-BE49-F238E27FC236}">
                <a16:creationId xmlns:a16="http://schemas.microsoft.com/office/drawing/2014/main" id="{48A14326-E42E-B11D-29FB-16036A35C13B}"/>
              </a:ext>
            </a:extLst>
          </p:cNvPr>
          <p:cNvSpPr txBox="1"/>
          <p:nvPr/>
        </p:nvSpPr>
        <p:spPr>
          <a:xfrm rot="16200000">
            <a:off x="3538070" y="3125592"/>
            <a:ext cx="1179748" cy="307777"/>
          </a:xfrm>
          <a:prstGeom prst="rect">
            <a:avLst/>
          </a:prstGeom>
          <a:noFill/>
        </p:spPr>
        <p:txBody>
          <a:bodyPr wrap="square" rtlCol="0">
            <a:spAutoFit/>
          </a:bodyPr>
          <a:lstStyle/>
          <a:p>
            <a:pPr algn="ctr"/>
            <a:r>
              <a:rPr lang="en-GB" sz="700" dirty="0" smtClean="0">
                <a:latin typeface="HeiT" panose="020B0502000000000001" pitchFamily="34" charset="-120"/>
                <a:ea typeface="HeiT" panose="020B0502000000000001" pitchFamily="34" charset="-120"/>
                <a:cs typeface="Helvetica" panose="020B0604020202020204" pitchFamily="34" charset="0"/>
              </a:rPr>
              <a:t>% Of total transaction volume affected</a:t>
            </a:r>
            <a:endParaRPr lang="en-GB" sz="700" baseline="-25000" dirty="0">
              <a:latin typeface="HeiT" panose="020B0502000000000001" pitchFamily="34" charset="-120"/>
              <a:ea typeface="HeiT" panose="020B0502000000000001" pitchFamily="34" charset="-120"/>
              <a:cs typeface="Helvetica" panose="020B0604020202020204" pitchFamily="34" charset="0"/>
            </a:endParaRPr>
          </a:p>
        </p:txBody>
      </p:sp>
      <p:sp>
        <p:nvSpPr>
          <p:cNvPr id="71" name="TextBox 70">
            <a:extLst>
              <a:ext uri="{FF2B5EF4-FFF2-40B4-BE49-F238E27FC236}">
                <a16:creationId xmlns:a16="http://schemas.microsoft.com/office/drawing/2014/main" id="{48A14326-E42E-B11D-29FB-16036A35C13B}"/>
              </a:ext>
            </a:extLst>
          </p:cNvPr>
          <p:cNvSpPr txBox="1"/>
          <p:nvPr/>
        </p:nvSpPr>
        <p:spPr>
          <a:xfrm>
            <a:off x="4688660" y="4148637"/>
            <a:ext cx="1179748" cy="184666"/>
          </a:xfrm>
          <a:prstGeom prst="rect">
            <a:avLst/>
          </a:prstGeom>
          <a:noFill/>
        </p:spPr>
        <p:txBody>
          <a:bodyPr wrap="square" rtlCol="0">
            <a:spAutoFit/>
          </a:bodyPr>
          <a:lstStyle/>
          <a:p>
            <a:pPr algn="ctr"/>
            <a:r>
              <a:rPr lang="en-GB" sz="600" dirty="0" err="1">
                <a:latin typeface="HeiT" panose="020B0502000000000001" pitchFamily="34" charset="-120"/>
                <a:ea typeface="HeiT" panose="020B0502000000000001" pitchFamily="34" charset="-120"/>
                <a:cs typeface="Helvetica" panose="020B0604020202020204" pitchFamily="34" charset="0"/>
              </a:rPr>
              <a:t>AST</a:t>
            </a:r>
            <a:r>
              <a:rPr lang="en-GB" sz="600" baseline="-25000" dirty="0" err="1">
                <a:latin typeface="HeiT" panose="020B0502000000000001" pitchFamily="34" charset="-120"/>
                <a:ea typeface="HeiT" panose="020B0502000000000001" pitchFamily="34" charset="-120"/>
                <a:cs typeface="Helvetica" panose="020B0604020202020204" pitchFamily="34" charset="0"/>
              </a:rPr>
              <a:t>k</a:t>
            </a:r>
            <a:endParaRPr lang="en-GB" sz="600" baseline="-25000" dirty="0">
              <a:latin typeface="HeiT" panose="020B0502000000000001" pitchFamily="34" charset="-120"/>
              <a:ea typeface="HeiT" panose="020B0502000000000001" pitchFamily="34" charset="-120"/>
              <a:cs typeface="Helvetica" panose="020B0604020202020204" pitchFamily="34" charset="0"/>
            </a:endParaRPr>
          </a:p>
        </p:txBody>
      </p:sp>
      <p:sp>
        <p:nvSpPr>
          <p:cNvPr id="72" name="TextBox 71">
            <a:extLst>
              <a:ext uri="{FF2B5EF4-FFF2-40B4-BE49-F238E27FC236}">
                <a16:creationId xmlns:a16="http://schemas.microsoft.com/office/drawing/2014/main" id="{48A14326-E42E-B11D-29FB-16036A35C13B}"/>
              </a:ext>
            </a:extLst>
          </p:cNvPr>
          <p:cNvSpPr txBox="1"/>
          <p:nvPr/>
        </p:nvSpPr>
        <p:spPr>
          <a:xfrm>
            <a:off x="3914612" y="3863953"/>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n=7</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3" name="TextBox 72">
            <a:extLst>
              <a:ext uri="{FF2B5EF4-FFF2-40B4-BE49-F238E27FC236}">
                <a16:creationId xmlns:a16="http://schemas.microsoft.com/office/drawing/2014/main" id="{48A14326-E42E-B11D-29FB-16036A35C13B}"/>
              </a:ext>
            </a:extLst>
          </p:cNvPr>
          <p:cNvSpPr txBox="1"/>
          <p:nvPr/>
        </p:nvSpPr>
        <p:spPr>
          <a:xfrm>
            <a:off x="4238560" y="3784853"/>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n=8</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4" name="TextBox 73">
            <a:extLst>
              <a:ext uri="{FF2B5EF4-FFF2-40B4-BE49-F238E27FC236}">
                <a16:creationId xmlns:a16="http://schemas.microsoft.com/office/drawing/2014/main" id="{48A14326-E42E-B11D-29FB-16036A35C13B}"/>
              </a:ext>
            </a:extLst>
          </p:cNvPr>
          <p:cNvSpPr txBox="1"/>
          <p:nvPr/>
        </p:nvSpPr>
        <p:spPr>
          <a:xfrm>
            <a:off x="4566759" y="3739896"/>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n=30</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6" name="TextBox 75">
            <a:extLst>
              <a:ext uri="{FF2B5EF4-FFF2-40B4-BE49-F238E27FC236}">
                <a16:creationId xmlns:a16="http://schemas.microsoft.com/office/drawing/2014/main" id="{48A14326-E42E-B11D-29FB-16036A35C13B}"/>
              </a:ext>
            </a:extLst>
          </p:cNvPr>
          <p:cNvSpPr txBox="1"/>
          <p:nvPr/>
        </p:nvSpPr>
        <p:spPr>
          <a:xfrm>
            <a:off x="4872970" y="3793014"/>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n=47</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7" name="TextBox 76">
            <a:extLst>
              <a:ext uri="{FF2B5EF4-FFF2-40B4-BE49-F238E27FC236}">
                <a16:creationId xmlns:a16="http://schemas.microsoft.com/office/drawing/2014/main" id="{48A14326-E42E-B11D-29FB-16036A35C13B}"/>
              </a:ext>
            </a:extLst>
          </p:cNvPr>
          <p:cNvSpPr txBox="1"/>
          <p:nvPr/>
        </p:nvSpPr>
        <p:spPr>
          <a:xfrm>
            <a:off x="5186442" y="3435313"/>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n=39</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8" name="TextBox 77">
            <a:extLst>
              <a:ext uri="{FF2B5EF4-FFF2-40B4-BE49-F238E27FC236}">
                <a16:creationId xmlns:a16="http://schemas.microsoft.com/office/drawing/2014/main" id="{48A14326-E42E-B11D-29FB-16036A35C13B}"/>
              </a:ext>
            </a:extLst>
          </p:cNvPr>
          <p:cNvSpPr txBox="1"/>
          <p:nvPr/>
        </p:nvSpPr>
        <p:spPr>
          <a:xfrm>
            <a:off x="5528912" y="2577805"/>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n=70</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44" name="Rectangle 43"/>
          <p:cNvSpPr/>
          <p:nvPr/>
        </p:nvSpPr>
        <p:spPr>
          <a:xfrm flipV="1">
            <a:off x="2514699" y="4647248"/>
            <a:ext cx="165093" cy="86672"/>
          </a:xfrm>
          <a:prstGeom prst="rect">
            <a:avLst/>
          </a:prstGeom>
          <a:solidFill>
            <a:srgbClr val="5395A7"/>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45" name="TextBox 44"/>
          <p:cNvSpPr txBox="1"/>
          <p:nvPr/>
        </p:nvSpPr>
        <p:spPr>
          <a:xfrm>
            <a:off x="2620353" y="4600968"/>
            <a:ext cx="308098" cy="169277"/>
          </a:xfrm>
          <a:prstGeom prst="rect">
            <a:avLst/>
          </a:prstGeom>
          <a:noFill/>
        </p:spPr>
        <p:txBody>
          <a:bodyPr wrap="none" rtlCol="0">
            <a:spAutoFit/>
          </a:bodyPr>
          <a:lstStyle/>
          <a:p>
            <a:r>
              <a:rPr lang="en-GB" sz="500" dirty="0" smtClean="0">
                <a:latin typeface="Helvetica" panose="020B0604020202020204" pitchFamily="34" charset="0"/>
                <a:cs typeface="Helvetica" panose="020B0604020202020204" pitchFamily="34" charset="0"/>
              </a:rPr>
              <a:t>n=4</a:t>
            </a:r>
            <a:r>
              <a:rPr lang="en-GB" sz="452" dirty="0" smtClean="0">
                <a:latin typeface="Helvetica" panose="020B0604020202020204" pitchFamily="34" charset="0"/>
                <a:cs typeface="Helvetica" panose="020B0604020202020204" pitchFamily="34" charset="0"/>
              </a:rPr>
              <a:t> </a:t>
            </a:r>
            <a:endParaRPr lang="en-GB" sz="452" dirty="0">
              <a:latin typeface="Helvetica" panose="020B0604020202020204" pitchFamily="34" charset="0"/>
              <a:cs typeface="Helvetica" panose="020B0604020202020204" pitchFamily="34" charset="0"/>
            </a:endParaRPr>
          </a:p>
        </p:txBody>
      </p:sp>
      <p:sp>
        <p:nvSpPr>
          <p:cNvPr id="46" name="Rectangle 45"/>
          <p:cNvSpPr/>
          <p:nvPr/>
        </p:nvSpPr>
        <p:spPr>
          <a:xfrm flipV="1">
            <a:off x="2945908" y="4647248"/>
            <a:ext cx="165093" cy="86672"/>
          </a:xfrm>
          <a:prstGeom prst="rect">
            <a:avLst/>
          </a:prstGeom>
          <a:solidFill>
            <a:srgbClr val="40728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47" name="TextBox 46"/>
          <p:cNvSpPr txBox="1"/>
          <p:nvPr/>
        </p:nvSpPr>
        <p:spPr>
          <a:xfrm>
            <a:off x="3051562" y="4600968"/>
            <a:ext cx="308098" cy="169277"/>
          </a:xfrm>
          <a:prstGeom prst="rect">
            <a:avLst/>
          </a:prstGeom>
          <a:noFill/>
        </p:spPr>
        <p:txBody>
          <a:bodyPr wrap="none" rtlCol="0">
            <a:spAutoFit/>
          </a:bodyPr>
          <a:lstStyle/>
          <a:p>
            <a:r>
              <a:rPr lang="en-GB" sz="500" dirty="0" smtClean="0">
                <a:latin typeface="Helvetica" panose="020B0604020202020204" pitchFamily="34" charset="0"/>
                <a:cs typeface="Helvetica" panose="020B0604020202020204" pitchFamily="34" charset="0"/>
              </a:rPr>
              <a:t>n=7</a:t>
            </a:r>
            <a:r>
              <a:rPr lang="en-GB" sz="452" dirty="0" smtClean="0">
                <a:latin typeface="Helvetica" panose="020B0604020202020204" pitchFamily="34" charset="0"/>
                <a:cs typeface="Helvetica" panose="020B0604020202020204" pitchFamily="34" charset="0"/>
              </a:rPr>
              <a:t> </a:t>
            </a:r>
            <a:endParaRPr lang="en-GB" sz="452" dirty="0">
              <a:latin typeface="Helvetica" panose="020B0604020202020204" pitchFamily="34" charset="0"/>
              <a:cs typeface="Helvetica" panose="020B0604020202020204" pitchFamily="34" charset="0"/>
            </a:endParaRPr>
          </a:p>
        </p:txBody>
      </p:sp>
      <p:sp>
        <p:nvSpPr>
          <p:cNvPr id="43" name="Rectangle 42"/>
          <p:cNvSpPr/>
          <p:nvPr/>
        </p:nvSpPr>
        <p:spPr>
          <a:xfrm flipV="1">
            <a:off x="4457150" y="2693416"/>
            <a:ext cx="190447" cy="53546"/>
          </a:xfrm>
          <a:prstGeom prst="rect">
            <a:avLst/>
          </a:prstGeom>
          <a:solidFill>
            <a:srgbClr val="414287"/>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48" name="Rectangle 47"/>
          <p:cNvSpPr/>
          <p:nvPr/>
        </p:nvSpPr>
        <p:spPr>
          <a:xfrm flipV="1">
            <a:off x="4457150" y="2802177"/>
            <a:ext cx="190447" cy="53546"/>
          </a:xfrm>
          <a:prstGeom prst="rect">
            <a:avLst/>
          </a:prstGeom>
          <a:solidFill>
            <a:srgbClr val="FDE725"/>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49" name="TextBox 48"/>
          <p:cNvSpPr txBox="1"/>
          <p:nvPr/>
        </p:nvSpPr>
        <p:spPr>
          <a:xfrm>
            <a:off x="4617265" y="2637277"/>
            <a:ext cx="1055097" cy="169277"/>
          </a:xfrm>
          <a:prstGeom prst="rect">
            <a:avLst/>
          </a:prstGeom>
          <a:noFill/>
        </p:spPr>
        <p:txBody>
          <a:bodyPr wrap="none" rtlCol="0">
            <a:spAutoFit/>
          </a:bodyPr>
          <a:lstStyle/>
          <a:p>
            <a:r>
              <a:rPr lang="en-GB" sz="500" dirty="0" smtClean="0">
                <a:latin typeface="Helvetica" panose="020B0604020202020204" pitchFamily="34" charset="0"/>
                <a:cs typeface="Helvetica" panose="020B0604020202020204" pitchFamily="34" charset="0"/>
              </a:rPr>
              <a:t>Transactional services (n=201)</a:t>
            </a:r>
            <a:endParaRPr lang="en-GB" sz="452" dirty="0">
              <a:latin typeface="Helvetica" panose="020B0604020202020204" pitchFamily="34" charset="0"/>
              <a:cs typeface="Helvetica" panose="020B0604020202020204" pitchFamily="34" charset="0"/>
            </a:endParaRPr>
          </a:p>
        </p:txBody>
      </p:sp>
      <p:sp>
        <p:nvSpPr>
          <p:cNvPr id="50" name="TextBox 49"/>
          <p:cNvSpPr txBox="1"/>
          <p:nvPr/>
        </p:nvSpPr>
        <p:spPr>
          <a:xfrm>
            <a:off x="4617265" y="2749851"/>
            <a:ext cx="745717" cy="169277"/>
          </a:xfrm>
          <a:prstGeom prst="rect">
            <a:avLst/>
          </a:prstGeom>
          <a:noFill/>
        </p:spPr>
        <p:txBody>
          <a:bodyPr wrap="none" rtlCol="0">
            <a:spAutoFit/>
          </a:bodyPr>
          <a:lstStyle/>
          <a:p>
            <a:r>
              <a:rPr lang="en-GB" sz="500" dirty="0" smtClean="0">
                <a:latin typeface="Helvetica" panose="020B0604020202020204" pitchFamily="34" charset="0"/>
                <a:cs typeface="Helvetica" panose="020B0604020202020204" pitchFamily="34" charset="0"/>
              </a:rPr>
              <a:t>All services (n=377)</a:t>
            </a:r>
            <a:endParaRPr lang="en-GB" sz="452" dirty="0">
              <a:latin typeface="Helvetica" panose="020B0604020202020204" pitchFamily="34" charset="0"/>
              <a:cs typeface="Helvetica" panose="020B0604020202020204" pitchFamily="34" charset="0"/>
            </a:endParaRPr>
          </a:p>
        </p:txBody>
      </p:sp>
      <p:sp>
        <p:nvSpPr>
          <p:cNvPr id="3" name="Rectangle 2"/>
          <p:cNvSpPr/>
          <p:nvPr/>
        </p:nvSpPr>
        <p:spPr>
          <a:xfrm>
            <a:off x="4274675" y="4012085"/>
            <a:ext cx="182475" cy="1095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2" name="Picture 51"/>
          <p:cNvPicPr>
            <a:picLocks noChangeAspect="1"/>
          </p:cNvPicPr>
          <p:nvPr/>
        </p:nvPicPr>
        <p:blipFill rotWithShape="1">
          <a:blip r:embed="rId4">
            <a:extLst>
              <a:ext uri="{28A0092B-C50C-407E-A947-70E740481C1C}">
                <a14:useLocalDpi xmlns:a14="http://schemas.microsoft.com/office/drawing/2010/main" val="0"/>
              </a:ext>
            </a:extLst>
          </a:blip>
          <a:srcRect l="96362" t="93456" r="724"/>
          <a:stretch/>
        </p:blipFill>
        <p:spPr>
          <a:xfrm>
            <a:off x="4327361" y="4004309"/>
            <a:ext cx="61759" cy="102201"/>
          </a:xfrm>
          <a:prstGeom prst="rect">
            <a:avLst/>
          </a:prstGeom>
        </p:spPr>
      </p:pic>
    </p:spTree>
    <p:extLst>
      <p:ext uri="{BB962C8B-B14F-4D97-AF65-F5344CB8AC3E}">
        <p14:creationId xmlns:p14="http://schemas.microsoft.com/office/powerpoint/2010/main" val="2846359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47272" y="3366099"/>
            <a:ext cx="7314222" cy="2611127"/>
          </a:xfrm>
        </p:spPr>
        <p:txBody>
          <a:bodyPr>
            <a:normAutofit/>
          </a:bodyPr>
          <a:lstStyle/>
          <a:p>
            <a:r>
              <a:rPr lang="en-GB" dirty="0" smtClean="0"/>
              <a:t>Supplementary</a:t>
            </a:r>
            <a:br>
              <a:rPr lang="en-GB" dirty="0" smtClean="0"/>
            </a:br>
            <a:r>
              <a:rPr lang="en-GB" dirty="0" smtClean="0"/>
              <a:t>material</a:t>
            </a:r>
            <a:br>
              <a:rPr lang="en-GB" dirty="0" smtClean="0"/>
            </a:br>
            <a:r>
              <a:rPr lang="en-GB" dirty="0" smtClean="0"/>
              <a:t>figures</a:t>
            </a:r>
            <a:endParaRPr lang="en-GB" dirty="0"/>
          </a:p>
        </p:txBody>
      </p:sp>
    </p:spTree>
    <p:extLst>
      <p:ext uri="{BB962C8B-B14F-4D97-AF65-F5344CB8AC3E}">
        <p14:creationId xmlns:p14="http://schemas.microsoft.com/office/powerpoint/2010/main" val="363194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51056851"/>
              </p:ext>
            </p:extLst>
          </p:nvPr>
        </p:nvGraphicFramePr>
        <p:xfrm>
          <a:off x="1466300" y="2568454"/>
          <a:ext cx="4432211" cy="5345912"/>
        </p:xfrm>
        <a:graphic>
          <a:graphicData uri="http://schemas.openxmlformats.org/drawingml/2006/table">
            <a:tbl>
              <a:tblPr firstRow="1" firstCol="1">
                <a:tableStyleId>{F5AB1C69-6EDB-4FF4-983F-18BD219EF322}</a:tableStyleId>
              </a:tblPr>
              <a:tblGrid>
                <a:gridCol w="629107">
                  <a:extLst>
                    <a:ext uri="{9D8B030D-6E8A-4147-A177-3AD203B41FA5}">
                      <a16:colId xmlns:a16="http://schemas.microsoft.com/office/drawing/2014/main" val="2601704087"/>
                    </a:ext>
                  </a:extLst>
                </a:gridCol>
                <a:gridCol w="3803104">
                  <a:extLst>
                    <a:ext uri="{9D8B030D-6E8A-4147-A177-3AD203B41FA5}">
                      <a16:colId xmlns:a16="http://schemas.microsoft.com/office/drawing/2014/main" val="940364898"/>
                    </a:ext>
                  </a:extLst>
                </a:gridCol>
              </a:tblGrid>
              <a:tr h="88669">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Score</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nSpc>
                          <a:spcPct val="107000"/>
                        </a:lnSpc>
                        <a:spcAft>
                          <a:spcPts val="800"/>
                        </a:spcAft>
                      </a:pPr>
                      <a:r>
                        <a:rPr lang="en-GB" sz="300">
                          <a:effectLst/>
                          <a:latin typeface="Helvetica" panose="020B0604020202020204" pitchFamily="34" charset="0"/>
                          <a:cs typeface="Helvetica" panose="020B0604020202020204" pitchFamily="34" charset="0"/>
                        </a:rPr>
                        <a:t>Description </a:t>
                      </a:r>
                      <a:endParaRPr lang="en-GB" sz="50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2498212630"/>
                  </a:ext>
                </a:extLst>
              </a:tr>
              <a:tr h="1450433">
                <a:tc>
                  <a:txBody>
                    <a:bodyPr/>
                    <a:lstStyle/>
                    <a:p>
                      <a:pPr marR="459740" indent="548640">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marR="459740" indent="548640">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High</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(HP)</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Label services high potential (HP) if direct access to a state-of-the-art generative AI model can be applied to at least three quarters of the tasks associated with the service with equivalent expected quality of service.</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This may include tasks that can be reduced to: writing and transforming text and code according to complex instructions; providing edits to existing text following specifications; summarizing medium-length documents; providing feedback on documents; answering questions about a document; writing questions for an interview or assessment; writing and responding to emails, including ones that involve refuting information or engaging in a written negotiation; maintaining records of written data; preparing training materials based on general knowledge; informing anyone of any information via any written or spoken medium.</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Services labelled as HP should additionally meet both of the following criteria in terms of methods (the ways the service delivery process is organised): (1) the provision of the service does not require any interpersonal interaction between individual users and service providers, and (2) the service provision process only involves internal administrative staff (civil servants in the respective government department or agency accountable to the permanent secretary, the most senior civil servant in the department) working together.</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Services labelled as HP should additionally meet one of the following criteria in terms of tools (the physical objects used for aiding the service provision process): (1) the service involves no manual document checking; (2) the service only requires users to complete webpage-based forms (e.g., HTML).       </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430724106"/>
                  </a:ext>
                </a:extLst>
              </a:tr>
              <a:tr h="1586840">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nSpc>
                          <a:spcPct val="107000"/>
                        </a:lnSpc>
                        <a:spcAft>
                          <a:spcPts val="800"/>
                        </a:spcAft>
                      </a:pPr>
                      <a:endParaRPr lang="en-GB" sz="500" dirty="0">
                        <a:effectLst/>
                        <a:latin typeface="Helvetica" panose="020B0604020202020204" pitchFamily="34" charset="0"/>
                        <a:cs typeface="Helvetica" panose="020B0604020202020204" pitchFamily="34" charset="0"/>
                      </a:endParaRPr>
                    </a:p>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Medium</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(MP)</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pPr>
                      <a:r>
                        <a:rPr lang="en-GB" sz="300">
                          <a:effectLst/>
                          <a:latin typeface="Helvetica" panose="020B0604020202020204" pitchFamily="34" charset="0"/>
                          <a:cs typeface="Helvetica" panose="020B0604020202020204" pitchFamily="34" charset="0"/>
                        </a:rPr>
                        <a:t>Label services as medium potential (MP) if direct access to a state-of-the art AI model can be applied to at least half of the tasks with equivalent expected quality of service, and it is easy to imagine additional software that could be developed on top of the model that would allow it to be applied to more tasks.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a:effectLst/>
                          <a:latin typeface="Helvetica" panose="020B0604020202020204" pitchFamily="34" charset="0"/>
                          <a:cs typeface="Helvetica" panose="020B0604020202020204" pitchFamily="34" charset="0"/>
                        </a:rPr>
                        <a:t>This software may include capabilities such as: summarizing and answering questions about those documents; searching over an organization’s existing knowledge, data, or documents and retrieving information; retrieving highly specialized domain knowledge; make recommendations given data or written input; analyse written information to inform decisions; prepare training materials based on highly specialized knowledge; provide counsel on issues; maintain complex databases.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a:effectLst/>
                          <a:latin typeface="Helvetica" panose="020B0604020202020204" pitchFamily="34" charset="0"/>
                          <a:cs typeface="Helvetica" panose="020B0604020202020204" pitchFamily="34" charset="0"/>
                        </a:rPr>
                        <a:t>Services labelled as MP should additionally meet both of the following criteria in terms of methods (the ways the service delivery process is organised): (1) the provision of the service does not require any or only some interpersonal interaction between individual users and service providers, and (2) the service provision process involves internal administrative staff or internal administrative staff and an administrative tribunal (specialist court who often sit in a panel and whose judges and members hear a wide range of cases).</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Services labelled as MP should additionally meet one of the following criteria in terms of tools (the physical objects used for aiding the service provision process): (1) the service does not involve manual document checking; (2) the service requires users to complete webpage-based forms or document-based forms (e.g., PDF). </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 </a:t>
                      </a:r>
                      <a:endParaRPr lang="en-GB" sz="50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2084281637"/>
                  </a:ext>
                </a:extLst>
              </a:tr>
              <a:tr h="1382231">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Low</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 (LP)</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tabLst>
                          <a:tab pos="1423670" algn="l"/>
                        </a:tabLst>
                      </a:pPr>
                      <a:r>
                        <a:rPr lang="en-GB" sz="300">
                          <a:effectLst/>
                          <a:latin typeface="Helvetica" panose="020B0604020202020204" pitchFamily="34" charset="0"/>
                          <a:cs typeface="Helvetica" panose="020B0604020202020204" pitchFamily="34" charset="0"/>
                        </a:rPr>
                        <a:t>Label services LP if direct access to a state-of-the-art AI model can be applied to less than half of the tasks with equivalent expected quality of service, and it is easy to imagine additional software that could be developed on top of the model that would allow it to be applied to more tasks.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tabLst>
                          <a:tab pos="1423670" algn="l"/>
                        </a:tabLst>
                      </a:pPr>
                      <a:r>
                        <a:rPr lang="en-GB" sz="300">
                          <a:effectLst/>
                          <a:latin typeface="Helvetica" panose="020B0604020202020204" pitchFamily="34" charset="0"/>
                          <a:cs typeface="Helvetica" panose="020B0604020202020204" pitchFamily="34" charset="0"/>
                        </a:rPr>
                        <a:t>This software may include capabilities such as: taking real-time video as an input and producing real-time video as an output; accurately retrieving very detailed information from image inputs, such as measurements of dimensions within an image; using domain-specific expertise to answer questions and make complex decisions that require weighing multiple factors.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a:effectLst/>
                          <a:latin typeface="Helvetica" panose="020B0604020202020204" pitchFamily="34" charset="0"/>
                          <a:cs typeface="Helvetica" panose="020B0604020202020204" pitchFamily="34" charset="0"/>
                        </a:rPr>
                        <a:t>Services labelled as LP should additionally meet both of the following criteria in terms of methods (the ways the service delivery process is organised): (1) the provision of the service requires some or a high degree of interpersonal interaction between individual users and service providers, and (2) the service provision process involves internal administrative staff or internal administrative staff and an administrative tribunal.</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Services labelled as LP should additionally meet one of the following criteria in terms of tools (the physical objects used for aiding the service provision process): (1) the service involves manual document checking; (2) the service only requires users to complete document-based forms. </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 </a:t>
                      </a:r>
                      <a:endParaRPr lang="en-GB" sz="50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3005916480"/>
                  </a:ext>
                </a:extLst>
              </a:tr>
              <a:tr h="837738">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nSpc>
                          <a:spcPct val="107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07000"/>
                        </a:lnSpc>
                        <a:spcAft>
                          <a:spcPts val="0"/>
                        </a:spcAft>
                      </a:pPr>
                      <a:r>
                        <a:rPr lang="en-GB" sz="300" dirty="0">
                          <a:effectLst/>
                          <a:latin typeface="Helvetica" panose="020B0604020202020204" pitchFamily="34" charset="0"/>
                          <a:cs typeface="Helvetica" panose="020B0604020202020204" pitchFamily="34" charset="0"/>
                        </a:rPr>
                        <a:t>No</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 (NP)</a:t>
                      </a:r>
                      <a:endParaRPr lang="en-GB" sz="500" dirty="0">
                        <a:effectLst/>
                        <a:latin typeface="Helvetica" panose="020B0604020202020204" pitchFamily="34" charset="0"/>
                        <a:cs typeface="Helvetica" panose="020B0604020202020204" pitchFamily="34" charset="0"/>
                      </a:endParaRPr>
                    </a:p>
                    <a:p>
                      <a:pPr algn="ct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tabLst>
                          <a:tab pos="1423670" algn="l"/>
                        </a:tabLst>
                      </a:pPr>
                      <a:r>
                        <a:rPr lang="en-GB" sz="300" dirty="0">
                          <a:effectLst/>
                          <a:latin typeface="Helvetica" panose="020B0604020202020204" pitchFamily="34" charset="0"/>
                          <a:cs typeface="Helvetica" panose="020B0604020202020204" pitchFamily="34" charset="0"/>
                        </a:rPr>
                        <a:t>Label services no potential (NP) if direct access to a state-of-the-art AI model can be applied to less than half of the tasks with equivalent expected quality of service, and it is not easy to imagine additional software that could be developed on top of the model that would allow it to be applied to more tasks.</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Services labelled as NP should additionally meet both of the following criteria in terms of methods (the ways the service delivery process is organised): (1) the provision of the service requires a high degree of interpersonal interaction between individual users and service providers, and (2) the service provision process involves internal administrative staff and an administrative tribunal.</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Services labelled as NP should additionally meet both of the following criteria in terms of tools (the physical objects used for aiding the service provision process): (1) the service involves manual document checking, and (2) the service only requires users to complete document-based forms.</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3169593053"/>
                  </a:ext>
                </a:extLst>
              </a:tr>
            </a:tbl>
          </a:graphicData>
        </a:graphic>
      </p:graphicFrame>
    </p:spTree>
    <p:extLst>
      <p:ext uri="{BB962C8B-B14F-4D97-AF65-F5344CB8AC3E}">
        <p14:creationId xmlns:p14="http://schemas.microsoft.com/office/powerpoint/2010/main" val="206979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7114" t="7826" r="6034" b="7210"/>
          <a:stretch/>
        </p:blipFill>
        <p:spPr>
          <a:xfrm>
            <a:off x="927248" y="2720079"/>
            <a:ext cx="5317643" cy="4161634"/>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577" r="978" b="1356"/>
          <a:stretch/>
        </p:blipFill>
        <p:spPr>
          <a:xfrm>
            <a:off x="3368992" y="2986456"/>
            <a:ext cx="2582718" cy="1779253"/>
          </a:xfrm>
          <a:prstGeom prst="rect">
            <a:avLst/>
          </a:prstGeom>
        </p:spPr>
      </p:pic>
      <p:sp>
        <p:nvSpPr>
          <p:cNvPr id="8" name="Rectangle 7"/>
          <p:cNvSpPr/>
          <p:nvPr/>
        </p:nvSpPr>
        <p:spPr>
          <a:xfrm>
            <a:off x="1664298" y="2991481"/>
            <a:ext cx="1836327" cy="1078500"/>
          </a:xfrm>
          <a:prstGeom prst="rect">
            <a:avLst/>
          </a:prstGeom>
        </p:spPr>
        <p:txBody>
          <a:bodyPr wrap="square">
            <a:spAutoFit/>
          </a:bodyPr>
          <a:lstStyle/>
          <a:p>
            <a:r>
              <a:rPr lang="en-GB" sz="1091" b="1" dirty="0">
                <a:solidFill>
                  <a:srgbClr val="FF7C09"/>
                </a:solidFill>
                <a:latin typeface="Helvetica" pitchFamily="2" charset="0"/>
              </a:rPr>
              <a:t>—</a:t>
            </a:r>
            <a:r>
              <a:rPr lang="en-GB" sz="1091" b="1" dirty="0">
                <a:solidFill>
                  <a:srgbClr val="FF0000"/>
                </a:solidFill>
                <a:latin typeface="Helvetica" pitchFamily="2" charset="0"/>
              </a:rPr>
              <a:t> </a:t>
            </a:r>
            <a:r>
              <a:rPr lang="en-GB" sz="1091" dirty="0">
                <a:latin typeface="Helvetica" pitchFamily="2" charset="0"/>
              </a:rPr>
              <a:t>State pension claims</a:t>
            </a:r>
          </a:p>
          <a:p>
            <a:r>
              <a:rPr lang="en-GB" sz="1091" b="1" dirty="0">
                <a:solidFill>
                  <a:srgbClr val="249D24"/>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Vehicle registration</a:t>
            </a:r>
          </a:p>
          <a:p>
            <a:r>
              <a:rPr lang="en-GB" sz="1091" b="1" dirty="0">
                <a:solidFill>
                  <a:srgbClr val="9264BC"/>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Passport applications</a:t>
            </a:r>
          </a:p>
          <a:p>
            <a:r>
              <a:rPr lang="en-GB" sz="1091" b="1" dirty="0">
                <a:solidFill>
                  <a:srgbClr val="1772B1"/>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Jobseeker’s Allowance</a:t>
            </a:r>
          </a:p>
          <a:p>
            <a:r>
              <a:rPr lang="en-GB" sz="1091" b="1" dirty="0">
                <a:solidFill>
                  <a:srgbClr val="D41F20"/>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Jobcentre Plus</a:t>
            </a:r>
          </a:p>
          <a:p>
            <a:endParaRPr lang="en-GB" sz="954" dirty="0">
              <a:latin typeface="Helvetica" pitchFamily="2" charset="0"/>
            </a:endParaRPr>
          </a:p>
        </p:txBody>
      </p:sp>
      <p:sp>
        <p:nvSpPr>
          <p:cNvPr id="5" name="TextBox 4">
            <a:extLst>
              <a:ext uri="{FF2B5EF4-FFF2-40B4-BE49-F238E27FC236}">
                <a16:creationId xmlns:a16="http://schemas.microsoft.com/office/drawing/2014/main" id="{2E5B92F0-90A0-EF43-91B3-5C38DFEE9947}"/>
              </a:ext>
            </a:extLst>
          </p:cNvPr>
          <p:cNvSpPr txBox="1"/>
          <p:nvPr/>
        </p:nvSpPr>
        <p:spPr>
          <a:xfrm rot="16200000">
            <a:off x="-678159" y="4791808"/>
            <a:ext cx="2624453" cy="371320"/>
          </a:xfrm>
          <a:prstGeom prst="rect">
            <a:avLst/>
          </a:prstGeom>
          <a:noFill/>
        </p:spPr>
        <p:txBody>
          <a:bodyPr wrap="square" rtlCol="0">
            <a:spAutoFit/>
          </a:bodyPr>
          <a:lstStyle/>
          <a:p>
            <a:pPr algn="ctr"/>
            <a:r>
              <a:rPr lang="en-GB" sz="1813" dirty="0">
                <a:latin typeface="Helvetica" pitchFamily="2" charset="0"/>
              </a:rPr>
              <a:t>Volume (millions)</a:t>
            </a:r>
          </a:p>
        </p:txBody>
      </p:sp>
      <p:sp>
        <p:nvSpPr>
          <p:cNvPr id="9" name="TextBox 8">
            <a:extLst>
              <a:ext uri="{FF2B5EF4-FFF2-40B4-BE49-F238E27FC236}">
                <a16:creationId xmlns:a16="http://schemas.microsoft.com/office/drawing/2014/main" id="{2E5B92F0-90A0-EF43-91B3-5C38DFEE9947}"/>
              </a:ext>
            </a:extLst>
          </p:cNvPr>
          <p:cNvSpPr txBox="1"/>
          <p:nvPr/>
        </p:nvSpPr>
        <p:spPr>
          <a:xfrm>
            <a:off x="2371849" y="6966647"/>
            <a:ext cx="2428432" cy="371320"/>
          </a:xfrm>
          <a:prstGeom prst="rect">
            <a:avLst/>
          </a:prstGeom>
          <a:noFill/>
        </p:spPr>
        <p:txBody>
          <a:bodyPr wrap="square" rtlCol="0">
            <a:spAutoFit/>
          </a:bodyPr>
          <a:lstStyle/>
          <a:p>
            <a:pPr algn="ctr"/>
            <a:r>
              <a:rPr lang="en-GB" sz="1813" dirty="0">
                <a:latin typeface="Helvetica" pitchFamily="2" charset="0"/>
              </a:rPr>
              <a:t>Time (quarters)</a:t>
            </a:r>
          </a:p>
        </p:txBody>
      </p:sp>
    </p:spTree>
    <p:extLst>
      <p:ext uri="{BB962C8B-B14F-4D97-AF65-F5344CB8AC3E}">
        <p14:creationId xmlns:p14="http://schemas.microsoft.com/office/powerpoint/2010/main" val="2661973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972" y="2759192"/>
            <a:ext cx="4402629" cy="3903405"/>
          </a:xfrm>
          <a:prstGeom prst="rect">
            <a:avLst/>
          </a:prstGeom>
        </p:spPr>
      </p:pic>
      <p:sp>
        <p:nvSpPr>
          <p:cNvPr id="5" name="TextBox 4">
            <a:extLst>
              <a:ext uri="{FF2B5EF4-FFF2-40B4-BE49-F238E27FC236}">
                <a16:creationId xmlns:a16="http://schemas.microsoft.com/office/drawing/2014/main" id="{2E5B92F0-90A0-EF43-91B3-5C38DFEE9947}"/>
              </a:ext>
            </a:extLst>
          </p:cNvPr>
          <p:cNvSpPr txBox="1"/>
          <p:nvPr/>
        </p:nvSpPr>
        <p:spPr>
          <a:xfrm>
            <a:off x="2393064" y="6733316"/>
            <a:ext cx="2428432" cy="315471"/>
          </a:xfrm>
          <a:prstGeom prst="rect">
            <a:avLst/>
          </a:prstGeom>
          <a:noFill/>
        </p:spPr>
        <p:txBody>
          <a:bodyPr wrap="square" rtlCol="0">
            <a:spAutoFit/>
          </a:bodyPr>
          <a:lstStyle/>
          <a:p>
            <a:pPr algn="ctr"/>
            <a:r>
              <a:rPr lang="en-GB" sz="1450" dirty="0">
                <a:latin typeface="Helvetica" pitchFamily="2" charset="0"/>
              </a:rPr>
              <a:t>Time (quarters)</a:t>
            </a:r>
          </a:p>
        </p:txBody>
      </p:sp>
      <p:sp>
        <p:nvSpPr>
          <p:cNvPr id="6" name="TextBox 5">
            <a:extLst>
              <a:ext uri="{FF2B5EF4-FFF2-40B4-BE49-F238E27FC236}">
                <a16:creationId xmlns:a16="http://schemas.microsoft.com/office/drawing/2014/main" id="{2E5B92F0-90A0-EF43-91B3-5C38DFEE9947}"/>
              </a:ext>
            </a:extLst>
          </p:cNvPr>
          <p:cNvSpPr txBox="1"/>
          <p:nvPr/>
        </p:nvSpPr>
        <p:spPr>
          <a:xfrm rot="16200000">
            <a:off x="246637" y="4623879"/>
            <a:ext cx="2428432" cy="315471"/>
          </a:xfrm>
          <a:prstGeom prst="rect">
            <a:avLst/>
          </a:prstGeom>
          <a:noFill/>
        </p:spPr>
        <p:txBody>
          <a:bodyPr wrap="square" rtlCol="0">
            <a:spAutoFit/>
          </a:bodyPr>
          <a:lstStyle/>
          <a:p>
            <a:pPr algn="ctr"/>
            <a:r>
              <a:rPr lang="en-GB" sz="1450" dirty="0">
                <a:latin typeface="Helvetica" pitchFamily="2" charset="0"/>
              </a:rPr>
              <a:t>Log(Volume)</a:t>
            </a:r>
          </a:p>
        </p:txBody>
      </p:sp>
    </p:spTree>
    <p:extLst>
      <p:ext uri="{BB962C8B-B14F-4D97-AF65-F5344CB8AC3E}">
        <p14:creationId xmlns:p14="http://schemas.microsoft.com/office/powerpoint/2010/main" val="131190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283889-58CD-AECE-FD8B-783DAF0EE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43" y="3111375"/>
            <a:ext cx="4730974" cy="3748255"/>
          </a:xfrm>
          <a:prstGeom prst="rect">
            <a:avLst/>
          </a:prstGeom>
        </p:spPr>
      </p:pic>
      <p:sp>
        <p:nvSpPr>
          <p:cNvPr id="17" name="TextBox 16">
            <a:extLst>
              <a:ext uri="{FF2B5EF4-FFF2-40B4-BE49-F238E27FC236}">
                <a16:creationId xmlns:a16="http://schemas.microsoft.com/office/drawing/2014/main" id="{84DF0E46-23AB-D1C5-1CE4-1B72CB5771A3}"/>
              </a:ext>
            </a:extLst>
          </p:cNvPr>
          <p:cNvSpPr txBox="1"/>
          <p:nvPr/>
        </p:nvSpPr>
        <p:spPr>
          <a:xfrm>
            <a:off x="1499192" y="2692954"/>
            <a:ext cx="3809097" cy="371320"/>
          </a:xfrm>
          <a:prstGeom prst="rect">
            <a:avLst/>
          </a:prstGeom>
          <a:noFill/>
        </p:spPr>
        <p:txBody>
          <a:bodyPr wrap="square" rtlCol="0">
            <a:spAutoFit/>
          </a:bodyPr>
          <a:lstStyle/>
          <a:p>
            <a:pPr algn="ctr"/>
            <a:r>
              <a:rPr lang="en-GB" sz="1813" dirty="0">
                <a:latin typeface="Helvetica" pitchFamily="2" charset="0"/>
              </a:rPr>
              <a:t>Pearson </a:t>
            </a:r>
            <a:r>
              <a:rPr lang="el-GR" sz="1813" dirty="0">
                <a:latin typeface="Helvetica" pitchFamily="2" charset="0"/>
              </a:rPr>
              <a:t>ρ</a:t>
            </a:r>
            <a:r>
              <a:rPr lang="en-GB" sz="1813" dirty="0">
                <a:latin typeface="Helvetica" pitchFamily="2" charset="0"/>
              </a:rPr>
              <a:t> = 0.38</a:t>
            </a:r>
            <a:r>
              <a:rPr lang="en-GB" sz="1813" dirty="0">
                <a:solidFill>
                  <a:srgbClr val="E2EEFF"/>
                </a:solidFill>
                <a:latin typeface="Google Sans"/>
              </a:rPr>
              <a:t> </a:t>
            </a:r>
            <a:r>
              <a:rPr lang="en-GB" sz="1813" dirty="0">
                <a:latin typeface="Helvetica" pitchFamily="2" charset="0"/>
              </a:rPr>
              <a:t> </a:t>
            </a:r>
          </a:p>
        </p:txBody>
      </p:sp>
      <p:sp>
        <p:nvSpPr>
          <p:cNvPr id="19" name="TextBox 18">
            <a:extLst>
              <a:ext uri="{FF2B5EF4-FFF2-40B4-BE49-F238E27FC236}">
                <a16:creationId xmlns:a16="http://schemas.microsoft.com/office/drawing/2014/main" id="{48A14326-E42E-B11D-29FB-16036A35C13B}"/>
              </a:ext>
            </a:extLst>
          </p:cNvPr>
          <p:cNvSpPr txBox="1"/>
          <p:nvPr/>
        </p:nvSpPr>
        <p:spPr>
          <a:xfrm>
            <a:off x="1901449" y="6859629"/>
            <a:ext cx="3004579" cy="371320"/>
          </a:xfrm>
          <a:prstGeom prst="rect">
            <a:avLst/>
          </a:prstGeom>
          <a:noFill/>
        </p:spPr>
        <p:txBody>
          <a:bodyPr wrap="square" rtlCol="0">
            <a:spAutoFit/>
          </a:bodyPr>
          <a:lstStyle/>
          <a:p>
            <a:pPr algn="ctr"/>
            <a:r>
              <a:rPr lang="en-GB" sz="1813" dirty="0">
                <a:latin typeface="Helvetica" pitchFamily="2" charset="0"/>
              </a:rPr>
              <a:t># Services</a:t>
            </a:r>
          </a:p>
        </p:txBody>
      </p:sp>
      <p:sp>
        <p:nvSpPr>
          <p:cNvPr id="20" name="TextBox 19">
            <a:extLst>
              <a:ext uri="{FF2B5EF4-FFF2-40B4-BE49-F238E27FC236}">
                <a16:creationId xmlns:a16="http://schemas.microsoft.com/office/drawing/2014/main" id="{2E5B92F0-90A0-EF43-91B3-5C38DFEE9947}"/>
              </a:ext>
            </a:extLst>
          </p:cNvPr>
          <p:cNvSpPr txBox="1"/>
          <p:nvPr/>
        </p:nvSpPr>
        <p:spPr>
          <a:xfrm rot="16200000">
            <a:off x="45452" y="4799846"/>
            <a:ext cx="1622729" cy="371320"/>
          </a:xfrm>
          <a:prstGeom prst="rect">
            <a:avLst/>
          </a:prstGeom>
          <a:noFill/>
        </p:spPr>
        <p:txBody>
          <a:bodyPr wrap="square" rtlCol="0">
            <a:spAutoFit/>
          </a:bodyPr>
          <a:lstStyle/>
          <a:p>
            <a:pPr algn="ctr"/>
            <a:r>
              <a:rPr lang="en-GB" sz="1813" dirty="0">
                <a:latin typeface="Helvetica" pitchFamily="2" charset="0"/>
              </a:rPr>
              <a:t>Log(# Forms)</a:t>
            </a:r>
          </a:p>
        </p:txBody>
      </p:sp>
      <p:sp>
        <p:nvSpPr>
          <p:cNvPr id="22" name="TextBox 21">
            <a:extLst>
              <a:ext uri="{FF2B5EF4-FFF2-40B4-BE49-F238E27FC236}">
                <a16:creationId xmlns:a16="http://schemas.microsoft.com/office/drawing/2014/main" id="{8E57D556-F41B-6F36-BD6F-62183A5262FB}"/>
              </a:ext>
            </a:extLst>
          </p:cNvPr>
          <p:cNvSpPr txBox="1"/>
          <p:nvPr/>
        </p:nvSpPr>
        <p:spPr>
          <a:xfrm>
            <a:off x="2001974" y="3413872"/>
            <a:ext cx="712945" cy="260199"/>
          </a:xfrm>
          <a:prstGeom prst="rect">
            <a:avLst/>
          </a:prstGeom>
          <a:noFill/>
        </p:spPr>
        <p:txBody>
          <a:bodyPr wrap="square">
            <a:spAutoFit/>
          </a:bodyPr>
          <a:lstStyle/>
          <a:p>
            <a:pPr algn="ctr"/>
            <a:r>
              <a:rPr lang="en-GB" sz="1091" dirty="0">
                <a:latin typeface="Helvetica" panose="020B0604020202020204" pitchFamily="34" charset="0"/>
                <a:cs typeface="Helvetica" panose="020B0604020202020204" pitchFamily="34" charset="0"/>
              </a:rPr>
              <a:t>HMCTS</a:t>
            </a:r>
          </a:p>
        </p:txBody>
      </p:sp>
      <p:sp>
        <p:nvSpPr>
          <p:cNvPr id="23" name="TextBox 22">
            <a:extLst>
              <a:ext uri="{FF2B5EF4-FFF2-40B4-BE49-F238E27FC236}">
                <a16:creationId xmlns:a16="http://schemas.microsoft.com/office/drawing/2014/main" id="{63223076-B2B2-3F65-18DD-81964CEE9B79}"/>
              </a:ext>
            </a:extLst>
          </p:cNvPr>
          <p:cNvSpPr txBox="1"/>
          <p:nvPr/>
        </p:nvSpPr>
        <p:spPr>
          <a:xfrm>
            <a:off x="4721815" y="5518859"/>
            <a:ext cx="874710" cy="428066"/>
          </a:xfrm>
          <a:prstGeom prst="rect">
            <a:avLst/>
          </a:prstGeom>
          <a:noFill/>
        </p:spPr>
        <p:txBody>
          <a:bodyPr wrap="square">
            <a:spAutoFit/>
          </a:bodyPr>
          <a:lstStyle/>
          <a:p>
            <a:r>
              <a:rPr lang="en-GB" sz="1091" dirty="0">
                <a:latin typeface="Helvetica" panose="020B0604020202020204" pitchFamily="34" charset="0"/>
                <a:cs typeface="Helvetica" panose="020B0604020202020204" pitchFamily="34" charset="0"/>
              </a:rPr>
              <a:t>Form views</a:t>
            </a:r>
          </a:p>
        </p:txBody>
      </p:sp>
      <p:sp>
        <p:nvSpPr>
          <p:cNvPr id="28" name="TextBox 27">
            <a:extLst>
              <a:ext uri="{FF2B5EF4-FFF2-40B4-BE49-F238E27FC236}">
                <a16:creationId xmlns:a16="http://schemas.microsoft.com/office/drawing/2014/main" id="{8E57D556-F41B-6F36-BD6F-62183A5262FB}"/>
              </a:ext>
            </a:extLst>
          </p:cNvPr>
          <p:cNvSpPr txBox="1"/>
          <p:nvPr/>
        </p:nvSpPr>
        <p:spPr>
          <a:xfrm>
            <a:off x="3236612" y="4567492"/>
            <a:ext cx="712945" cy="260199"/>
          </a:xfrm>
          <a:prstGeom prst="rect">
            <a:avLst/>
          </a:prstGeom>
          <a:noFill/>
        </p:spPr>
        <p:txBody>
          <a:bodyPr wrap="square">
            <a:spAutoFit/>
          </a:bodyPr>
          <a:lstStyle/>
          <a:p>
            <a:pPr algn="ctr"/>
            <a:r>
              <a:rPr lang="en-GB" sz="1091" dirty="0">
                <a:latin typeface="Helvetica" panose="020B0604020202020204" pitchFamily="34" charset="0"/>
                <a:cs typeface="Helvetica" panose="020B0604020202020204" pitchFamily="34" charset="0"/>
              </a:rPr>
              <a:t>DVLA</a:t>
            </a:r>
          </a:p>
        </p:txBody>
      </p:sp>
      <p:sp>
        <p:nvSpPr>
          <p:cNvPr id="29" name="TextBox 28">
            <a:extLst>
              <a:ext uri="{FF2B5EF4-FFF2-40B4-BE49-F238E27FC236}">
                <a16:creationId xmlns:a16="http://schemas.microsoft.com/office/drawing/2014/main" id="{8E57D556-F41B-6F36-BD6F-62183A5262FB}"/>
              </a:ext>
            </a:extLst>
          </p:cNvPr>
          <p:cNvSpPr txBox="1"/>
          <p:nvPr/>
        </p:nvSpPr>
        <p:spPr>
          <a:xfrm>
            <a:off x="4729611" y="4904757"/>
            <a:ext cx="764380" cy="260199"/>
          </a:xfrm>
          <a:prstGeom prst="rect">
            <a:avLst/>
          </a:prstGeom>
          <a:noFill/>
        </p:spPr>
        <p:txBody>
          <a:bodyPr wrap="square">
            <a:spAutoFit/>
          </a:bodyPr>
          <a:lstStyle/>
          <a:p>
            <a:pPr algn="ctr"/>
            <a:r>
              <a:rPr lang="en-GB" sz="1091" dirty="0">
                <a:latin typeface="Helvetica" panose="020B0604020202020204" pitchFamily="34" charset="0"/>
                <a:cs typeface="Helvetica" panose="020B0604020202020204" pitchFamily="34" charset="0"/>
              </a:rPr>
              <a:t>DWP</a:t>
            </a:r>
          </a:p>
        </p:txBody>
      </p:sp>
    </p:spTree>
    <p:extLst>
      <p:ext uri="{BB962C8B-B14F-4D97-AF65-F5344CB8AC3E}">
        <p14:creationId xmlns:p14="http://schemas.microsoft.com/office/powerpoint/2010/main" val="3940839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4ADA58BAB4BD43855D6AA36652C25E" ma:contentTypeVersion="15" ma:contentTypeDescription="Create a new document." ma:contentTypeScope="" ma:versionID="d717b84fdc7afb44ac1af755b7f54b18">
  <xsd:schema xmlns:xsd="http://www.w3.org/2001/XMLSchema" xmlns:xs="http://www.w3.org/2001/XMLSchema" xmlns:p="http://schemas.microsoft.com/office/2006/metadata/properties" xmlns:ns2="d67fce5f-2f04-4f7c-8e45-1ec614d56b91" xmlns:ns3="5cad2852-fd11-4253-a5dd-38f1c2375401" targetNamespace="http://schemas.microsoft.com/office/2006/metadata/properties" ma:root="true" ma:fieldsID="063b5eaed4ff6c1f68f3609159d276b6" ns2:_="" ns3:_="">
    <xsd:import namespace="d67fce5f-2f04-4f7c-8e45-1ec614d56b91"/>
    <xsd:import namespace="5cad2852-fd11-4253-a5dd-38f1c23754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7fce5f-2f04-4f7c-8e45-1ec614d56b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b5eb1a5-37e6-488e-b8f0-ddc5ba46631c"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cad2852-fd11-4253-a5dd-38f1c237540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6613dac7-b86c-41e7-a0c6-7c72238b81ce}" ma:internalName="TaxCatchAll" ma:showField="CatchAllData" ma:web="5cad2852-fd11-4253-a5dd-38f1c237540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67fce5f-2f04-4f7c-8e45-1ec614d56b91">
      <Terms xmlns="http://schemas.microsoft.com/office/infopath/2007/PartnerControls"/>
    </lcf76f155ced4ddcb4097134ff3c332f>
    <TaxCatchAll xmlns="5cad2852-fd11-4253-a5dd-38f1c237540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3DAD98-33B1-4D3E-9720-0EF97849D3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7fce5f-2f04-4f7c-8e45-1ec614d56b91"/>
    <ds:schemaRef ds:uri="5cad2852-fd11-4253-a5dd-38f1c23754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B15E116-BD27-4B83-9379-B22A911FE43D}">
  <ds:schemaRefs>
    <ds:schemaRef ds:uri="http://purl.org/dc/terms/"/>
    <ds:schemaRef ds:uri="5cad2852-fd11-4253-a5dd-38f1c2375401"/>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d67fce5f-2f04-4f7c-8e45-1ec614d56b91"/>
    <ds:schemaRef ds:uri="http://www.w3.org/XML/1998/namespace"/>
    <ds:schemaRef ds:uri="http://purl.org/dc/dcmitype/"/>
  </ds:schemaRefs>
</ds:datastoreItem>
</file>

<file path=customXml/itemProps3.xml><?xml version="1.0" encoding="utf-8"?>
<ds:datastoreItem xmlns:ds="http://schemas.openxmlformats.org/officeDocument/2006/customXml" ds:itemID="{C789930F-4919-4017-8038-D3ADC3BB80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30413</TotalTime>
  <Words>1892</Words>
  <Application>Microsoft Office PowerPoint</Application>
  <PresentationFormat>A4 Paper (210x297 mm)</PresentationFormat>
  <Paragraphs>264</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HeiT</vt:lpstr>
      <vt:lpstr>Arial</vt:lpstr>
      <vt:lpstr>Calibri</vt:lpstr>
      <vt:lpstr>Calibri Light</vt:lpstr>
      <vt:lpstr>Google Sans</vt:lpstr>
      <vt:lpstr>Hadassah Friedlaender</vt:lpstr>
      <vt:lpstr>Helvetica</vt:lpstr>
      <vt:lpstr>Office Theme</vt:lpstr>
      <vt:lpstr>Main Figures</vt:lpstr>
      <vt:lpstr>PowerPoint Presentation</vt:lpstr>
      <vt:lpstr>PowerPoint Presentation</vt:lpstr>
      <vt:lpstr>PowerPoint Presentation</vt:lpstr>
      <vt:lpstr>Supplementary material figures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Vincent Straub</dc:creator>
  <cp:lastModifiedBy>Vincent Straub</cp:lastModifiedBy>
  <cp:revision>203</cp:revision>
  <dcterms:created xsi:type="dcterms:W3CDTF">2023-09-19T08:24:13Z</dcterms:created>
  <dcterms:modified xsi:type="dcterms:W3CDTF">2024-03-11T19:49:31Z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0x0101008F4ADA58BAB4BD43855D6AA36652C25E</vt:lpwstr>
  </property>
  <property fmtid="{D5CDD505-2E9C-101B-9397-08002B2CF9AE}" pid="3" name="MediaServiceImageTags">
    <vt:lpwstr/>
  </property>
</Properties>
</file>