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Straub" initials="VS" lastIdx="7" clrIdx="0">
    <p:extLst>
      <p:ext uri="{19B8F6BF-5375-455C-9EA6-DF929625EA0E}">
        <p15:presenceInfo xmlns:p15="http://schemas.microsoft.com/office/powerpoint/2012/main" userId="S-1-5-21-944046252-2799899743-1142484129-14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15T11:09:20.882" idx="4">
    <p:pos x="4421" y="217"/>
    <p:text>Historical service data is: (1) GDS spreadsheet, (2) Web archive of Performance dashboard - which amounts to n=100 services
The other transaction estimates are for 277 services using a regression model
Add explanation to arrow to say that we compute number of routine service tasks for each 
Remove AST equations
Stress in D that GenAI can also be used for all services</p:text>
    <p:extLst>
      <p:ext uri="{C676402C-5697-4E1C-873F-D02D1690AC5C}">
        <p15:threadingInfo xmlns:p15="http://schemas.microsoft.com/office/powerpoint/2012/main" timeZoneBias="0"/>
      </p:ext>
    </p:extLst>
  </p:cm>
  <p:cm authorId="1" dt="2024-02-15T11:11:40.213" idx="5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15T11:12:25.389" idx="6">
    <p:pos x="4930" y="2215"/>
    <p:text>Make it look like the current Zipf plot</p:text>
    <p:extLst>
      <p:ext uri="{C676402C-5697-4E1C-873F-D02D1690AC5C}">
        <p15:threadingInfo xmlns:p15="http://schemas.microsoft.com/office/powerpoint/2012/main" timeZoneBias="0"/>
      </p:ext>
    </p:extLst>
  </p:cm>
  <p:cm authorId="1" dt="2024-02-15T11:12:38.269" idx="7">
    <p:pos x="7569" y="2071"/>
    <p:text>Find a way to combine these</p:text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9E7D-90E4-9EB6-8F19-5541DAD8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3C12D-3619-B8A6-33D6-666CC518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C477-6D90-2980-A3B4-6765CC14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31E5-457F-ACB7-1E7E-A0746EA9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74CA-97BA-D1C0-A53F-3080D75A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4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A11C-C94A-DC1B-096C-24FCF8A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149CF-3F35-C7F6-F549-FC28018DD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5EB59-52C4-A4D7-31D4-0ED09F7B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9A7BE-02E2-F238-11C9-4B59690D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4AE5E-360A-C867-5DE5-6412116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91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3231F-D86E-B30F-B68A-91D50AF9D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E6FE1-E7F2-0966-1E5D-7B902270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61C6-A26A-B89B-6341-F6279108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D1D77-8DB6-BC84-1025-E0BFE4C7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99D5E-7E4D-CADD-0119-5752F50D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F42A-7243-E4CA-8C06-B90D94B3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670D-493E-F174-54C2-102C5D91C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C2A0-B002-461A-3076-1E7890F7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4D86-9DF2-ECC1-221F-9F3BCA52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DCA5-26C2-AC55-1A21-DBFAEF25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29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3B2-51F5-A24B-A269-A9E40AB9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2FF0-6CDF-125B-F941-96B19BD8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16CB-010E-DBB0-7095-0F7E0E02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9156-1786-AB0C-BA91-28043128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B7CF-CBE1-4035-EE7E-964EC759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3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0F93-D2E6-F5C4-D86E-792B0990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CD28-768A-E4BF-6A94-EEAB78AE9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E02EC-1238-3D87-0CBB-F8AF2CC00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973FB-FE66-D9C4-4295-1B6BB738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8BD16-198B-C353-7A25-9035D5C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0D77-D524-1A5D-0652-20886CF0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89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E588-A3CE-1EAD-5CC4-CC651A95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4A719-7129-3E2E-0E6D-FD4398EC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A39DF-8C43-CB87-EAE3-82738E461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B540E-6039-67FB-2AAB-8F966CE7D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9A82F-D5E3-0F1F-B8F3-4CC8BF24A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2319F-257E-89A4-1476-FB3D7BA5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C62BF-C061-0E59-A83E-D80B4965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8BE41-0E0D-8ECE-BE1E-80E38B36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0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79FA-2F75-6119-684D-30E5F28C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A58CD-B23E-3657-A4C8-D0CF5D95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AEF87-2B29-F8EE-AEEC-3D1DF7E5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A7BEB-436D-AB3F-529A-23E2700C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1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BE59E-A8DB-6E19-6760-5863AE4C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8563B-9F8A-F033-91F9-8006215E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A4691-6E87-67EE-49DE-AB476B67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2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0123-B452-4F57-EABF-C993A721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8033-5C0F-3E9D-A3D5-03F70465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DEAB-9114-494D-BF4E-56E2EB3D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656FF-179D-B7B2-F29E-A80219F0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2B4C-9830-831D-5633-46522ED7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9EA11-AB3B-F868-5930-FBC9B7A3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1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E149-5C29-3092-1693-E17D23D2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E913A-047A-5A00-E26B-D24D3F405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C285-7D60-3580-CD59-024D9E623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1445C-4944-F1FF-AC11-9533B195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615D5-221A-915A-CE19-1DA2CEFE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17552-5EF6-B1E1-2208-C34E185B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47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E3D4A-242E-5537-ADB3-A953F8B3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FC97C-E72A-8560-B47E-554458A2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3F8B-8BF0-F320-0683-2AB553F5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98BF-D422-47E3-BD1C-930BA66DF432}" type="datetimeFigureOut">
              <a:rPr lang="en-GB" smtClean="0"/>
              <a:t>15/02/2024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30107-0E00-8804-7E0A-02DF95D58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A6148-7C4A-7FE8-D089-861FB94C9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44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DB21D8-2BF3-2ECE-4093-CF935014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14" y="121037"/>
            <a:ext cx="3686693" cy="6337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9D4DF-BFB0-A488-33B8-58C2DA828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96" y="344485"/>
            <a:ext cx="5446711" cy="59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068DB1-11E9-63B9-CE74-259CDEF39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50" y="445957"/>
            <a:ext cx="3848926" cy="2983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311EFA-6138-2026-6382-FDCFD538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1" y="3515614"/>
            <a:ext cx="4300537" cy="3342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C76C26-884F-36C0-0794-F2B4A677FAF8}"/>
              </a:ext>
            </a:extLst>
          </p:cNvPr>
          <p:cNvSpPr txBox="1"/>
          <p:nvPr/>
        </p:nvSpPr>
        <p:spPr>
          <a:xfrm>
            <a:off x="432352" y="78209"/>
            <a:ext cx="450739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 by topic and department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6DA66-8F4D-6942-22D3-74524A2A6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7843" y="464792"/>
            <a:ext cx="3692778" cy="2945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43F3B6-2A29-AD67-9744-0C8F7A66F1C1}"/>
              </a:ext>
            </a:extLst>
          </p:cNvPr>
          <p:cNvSpPr txBox="1"/>
          <p:nvPr/>
        </p:nvSpPr>
        <p:spPr>
          <a:xfrm>
            <a:off x="8064646" y="86484"/>
            <a:ext cx="450739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volumes by topic and department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45C075-0908-3716-7107-49343299D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9521" y="3286953"/>
            <a:ext cx="4416887" cy="3484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F782EE-88CB-9EAD-42E0-219BD1C57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6249" y="563632"/>
            <a:ext cx="3324770" cy="23769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317DC4-AFB4-E955-FD30-8FA086A6D7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2480" y="3515614"/>
            <a:ext cx="3234182" cy="25796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1CC460-47CD-E0DB-00CD-4E2E39FCFE7F}"/>
              </a:ext>
            </a:extLst>
          </p:cNvPr>
          <p:cNvSpPr txBox="1"/>
          <p:nvPr/>
        </p:nvSpPr>
        <p:spPr>
          <a:xfrm>
            <a:off x="4902032" y="439875"/>
            <a:ext cx="450739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Overlap between depts and topic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EBAF92-9772-14E7-86C7-2D6728FF9CAA}"/>
              </a:ext>
            </a:extLst>
          </p:cNvPr>
          <p:cNvSpPr txBox="1"/>
          <p:nvPr/>
        </p:nvSpPr>
        <p:spPr>
          <a:xfrm>
            <a:off x="5036236" y="4759429"/>
            <a:ext cx="450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Zipf</a:t>
            </a:r>
            <a:r>
              <a:rPr lang="en-US" dirty="0"/>
              <a:t> plot of service</a:t>
            </a:r>
            <a:br>
              <a:rPr lang="en-US" dirty="0"/>
            </a:br>
            <a:r>
              <a:rPr lang="en-US" dirty="0"/>
              <a:t>volume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2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A08DE1-D21E-473B-2B81-AC1BB775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9" y="380488"/>
            <a:ext cx="6025028" cy="3180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B7622-03C4-3EE1-1360-6D6C4870C303}"/>
              </a:ext>
            </a:extLst>
          </p:cNvPr>
          <p:cNvSpPr txBox="1"/>
          <p:nvPr/>
        </p:nvSpPr>
        <p:spPr>
          <a:xfrm>
            <a:off x="372140" y="45454"/>
            <a:ext cx="566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 by topic and department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62C16-8FBB-99C7-40BC-B16A3CA03004}"/>
              </a:ext>
            </a:extLst>
          </p:cNvPr>
          <p:cNvSpPr txBox="1"/>
          <p:nvPr/>
        </p:nvSpPr>
        <p:spPr>
          <a:xfrm>
            <a:off x="306573" y="3738508"/>
            <a:ext cx="566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 above graphic by organization(?). Inset histogram doesn’t need to have the priority / non priority split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768DE-6777-7232-1A23-C372EE8F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716" y="4442989"/>
            <a:ext cx="2657612" cy="2352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2FA916-C640-18DB-FC5C-A3D09727BEA3}"/>
              </a:ext>
            </a:extLst>
          </p:cNvPr>
          <p:cNvSpPr txBox="1"/>
          <p:nvPr/>
        </p:nvSpPr>
        <p:spPr>
          <a:xfrm>
            <a:off x="792126" y="5055781"/>
            <a:ext cx="215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count graphic 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ADC9F4-84A7-A99C-1F0E-9FB430F4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975" y="834654"/>
            <a:ext cx="3815049" cy="30042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D7FF8-45A3-8E95-022F-F4496F7D8FCC}"/>
              </a:ext>
            </a:extLst>
          </p:cNvPr>
          <p:cNvSpPr txBox="1"/>
          <p:nvPr/>
        </p:nvSpPr>
        <p:spPr>
          <a:xfrm>
            <a:off x="6882833" y="197854"/>
            <a:ext cx="566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RTI volumes breakdown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710EE-7A64-B166-A913-744C8D381AFD}"/>
              </a:ext>
            </a:extLst>
          </p:cNvPr>
          <p:cNvSpPr txBox="1"/>
          <p:nvPr/>
        </p:nvSpPr>
        <p:spPr>
          <a:xfrm>
            <a:off x="7035233" y="4741516"/>
            <a:ext cx="566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PGENAI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09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Bright</dc:creator>
  <cp:lastModifiedBy>Vincent Straub</cp:lastModifiedBy>
  <cp:revision>7</cp:revision>
  <dcterms:created xsi:type="dcterms:W3CDTF">2024-02-11T22:36:44Z</dcterms:created>
  <dcterms:modified xsi:type="dcterms:W3CDTF">2024-02-15T11:54:34Z</dcterms:modified>
</cp:coreProperties>
</file>