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54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2C41-188E-4CA7-9011-FE62013C8124}" type="datetimeFigureOut">
              <a:rPr lang="ko-KR" altLang="en-US" smtClean="0"/>
              <a:t>2019-01-26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0789-B288-4C69-86A9-A6E9D8CF897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mhldotorg.files.wordpress.com/2013/11/slides_talk_munich_london_2017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3728" y="1556792"/>
            <a:ext cx="4814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Bayesian Optimization</a:t>
            </a:r>
          </a:p>
          <a:p>
            <a:pPr algn="ctr"/>
            <a:r>
              <a:rPr lang="en-US" altLang="ko-KR" sz="3200" dirty="0" smtClean="0"/>
              <a:t>- The other applications 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212976"/>
            <a:ext cx="5526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hlinkClick r:id="rId2"/>
              </a:rPr>
              <a:t>https://</a:t>
            </a:r>
            <a:r>
              <a:rPr lang="en-US" altLang="ko-KR" b="1" dirty="0" smtClean="0">
                <a:hlinkClick r:id="rId2"/>
              </a:rPr>
              <a:t>jmhldotorg.files.wordpress.com/2013/11/slides_talk_munich_london_2017.pdf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4293096"/>
            <a:ext cx="3482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https://youtu.be/6ddBAX8-BHQ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HB KIM</dc:creator>
  <cp:lastModifiedBy>HB KIM</cp:lastModifiedBy>
  <cp:revision>1</cp:revision>
  <dcterms:created xsi:type="dcterms:W3CDTF">2019-01-26T05:24:09Z</dcterms:created>
  <dcterms:modified xsi:type="dcterms:W3CDTF">2019-01-26T05:30:08Z</dcterms:modified>
</cp:coreProperties>
</file>