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21"/>
  </p:notesMasterIdLst>
  <p:handoutMasterIdLst>
    <p:handoutMasterId r:id="rId22"/>
  </p:handoutMasterIdLst>
  <p:sldIdLst>
    <p:sldId id="282" r:id="rId3"/>
    <p:sldId id="480" r:id="rId4"/>
    <p:sldId id="280" r:id="rId5"/>
    <p:sldId id="472" r:id="rId6"/>
    <p:sldId id="462" r:id="rId7"/>
    <p:sldId id="463" r:id="rId8"/>
    <p:sldId id="438" r:id="rId9"/>
    <p:sldId id="405" r:id="rId10"/>
    <p:sldId id="478" r:id="rId11"/>
    <p:sldId id="464" r:id="rId12"/>
    <p:sldId id="465" r:id="rId13"/>
    <p:sldId id="473" r:id="rId14"/>
    <p:sldId id="467" r:id="rId15"/>
    <p:sldId id="479" r:id="rId16"/>
    <p:sldId id="476" r:id="rId17"/>
    <p:sldId id="468" r:id="rId18"/>
    <p:sldId id="449" r:id="rId19"/>
    <p:sldId id="283" r:id="rId2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4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4B1"/>
    <a:srgbClr val="000099"/>
    <a:srgbClr val="0000FF"/>
    <a:srgbClr val="FF6600"/>
    <a:srgbClr val="FFFFFF"/>
    <a:srgbClr val="FF0000"/>
    <a:srgbClr val="660033"/>
    <a:srgbClr val="CC0000"/>
    <a:srgbClr val="CCFF33"/>
    <a:srgbClr val="5278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4" autoAdjust="0"/>
    <p:restoredTop sz="93803" autoAdjust="0"/>
  </p:normalViewPr>
  <p:slideViewPr>
    <p:cSldViewPr>
      <p:cViewPr varScale="1">
        <p:scale>
          <a:sx n="88" d="100"/>
          <a:sy n="88" d="100"/>
        </p:scale>
        <p:origin x="1440" y="53"/>
      </p:cViewPr>
      <p:guideLst>
        <p:guide orient="horz" pos="1434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A835E-EE5B-401E-8FFC-C9534F286E23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53FD6-34AE-4BAE-9138-DCD31E79BF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199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2F044-315D-495F-895F-F161DAFEBC14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A8010-B92F-40C8-B369-584E47A324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091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C79FD-C58D-47DF-9D61-F0F5149E853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487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400" dirty="0" smtClean="0"/>
              <a:t>지금 보시는 화면은 우리나라와 호주의 국제우편세관의 검사현장입니다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세관직원은 우편송장에 적힌 내용을 </a:t>
            </a:r>
            <a:r>
              <a:rPr lang="ko-KR" altLang="en-US" sz="1400" dirty="0" err="1" smtClean="0"/>
              <a:t>일일히</a:t>
            </a:r>
            <a:r>
              <a:rPr lang="ko-KR" altLang="en-US" sz="1400" dirty="0" smtClean="0"/>
              <a:t> 눈으로 보고</a:t>
            </a:r>
            <a:r>
              <a:rPr lang="ko-KR" altLang="en-US" sz="1400" baseline="0" dirty="0" smtClean="0"/>
              <a:t> </a:t>
            </a:r>
            <a:r>
              <a:rPr lang="ko-KR" altLang="en-US" sz="1400" dirty="0" smtClean="0"/>
              <a:t>검사대상을 골라냅니다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우리가 기억한 정보로 검사대상을 고릅니다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당연히 한계가 </a:t>
            </a:r>
            <a:r>
              <a:rPr lang="ko-KR" altLang="en-US" sz="1400" dirty="0" err="1" smtClean="0"/>
              <a:t>있을수</a:t>
            </a:r>
            <a:r>
              <a:rPr lang="ko-KR" altLang="en-US" sz="1400" dirty="0" smtClean="0"/>
              <a:t> 밖에 없죠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1B637-5DD4-40BC-ACCD-0A9C7BB677D0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91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400" dirty="0" smtClean="0"/>
              <a:t>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지금 </a:t>
            </a:r>
            <a:r>
              <a:rPr lang="ko-KR" altLang="en-US" sz="1400" dirty="0" err="1" smtClean="0"/>
              <a:t>보시는건</a:t>
            </a:r>
            <a:r>
              <a:rPr lang="ko-KR" altLang="en-US" sz="1400" dirty="0" smtClean="0"/>
              <a:t> 자동차 </a:t>
            </a:r>
            <a:r>
              <a:rPr lang="ko-KR" altLang="en-US" sz="1400" dirty="0" err="1" smtClean="0"/>
              <a:t>후미등입니다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이 사진만 보고 각자 어떤 차량의 부품인지 맞추실 수 있나요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1B637-5DD4-40BC-ACCD-0A9C7BB677D0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91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1B637-5DD4-40BC-ACCD-0A9C7BB677D0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91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400" dirty="0" smtClean="0"/>
              <a:t>X-Ray </a:t>
            </a:r>
            <a:r>
              <a:rPr lang="ko-KR" altLang="en-US" sz="1400" dirty="0" smtClean="0"/>
              <a:t>영상으로 암을 진단해준다는 </a:t>
            </a:r>
            <a:r>
              <a:rPr lang="en-US" altLang="ko-KR" sz="1400" dirty="0" smtClean="0"/>
              <a:t>IBM </a:t>
            </a:r>
            <a:r>
              <a:rPr lang="ko-KR" altLang="en-US" sz="1400" dirty="0" err="1" smtClean="0"/>
              <a:t>왓슨은</a:t>
            </a:r>
            <a:r>
              <a:rPr lang="ko-KR" altLang="en-US" sz="1400" dirty="0" smtClean="0"/>
              <a:t> 아시죠</a:t>
            </a:r>
            <a:r>
              <a:rPr lang="en-US" altLang="ko-KR" sz="1400" dirty="0" smtClean="0"/>
              <a:t>?</a:t>
            </a:r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왓슨은</a:t>
            </a:r>
            <a:r>
              <a:rPr lang="ko-KR" altLang="en-US" sz="1400" dirty="0" smtClean="0"/>
              <a:t> 영상</a:t>
            </a:r>
            <a:r>
              <a:rPr lang="en-US" altLang="ko-KR" sz="1400" dirty="0" smtClean="0"/>
              <a:t>Data</a:t>
            </a:r>
            <a:r>
              <a:rPr lang="ko-KR" altLang="en-US" sz="1400" dirty="0" smtClean="0"/>
              <a:t>와 의사의 노하우를 다른 의사들이 공유할 수 있게 해줍니다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우린 이것에 착안했습니다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우리의 영상데이터와 </a:t>
            </a:r>
            <a:r>
              <a:rPr lang="ko-KR" altLang="en-US" sz="1400" baseline="0" dirty="0" smtClean="0"/>
              <a:t>개인 </a:t>
            </a:r>
            <a:r>
              <a:rPr lang="ko-KR" altLang="en-US" sz="1400" dirty="0" smtClean="0"/>
              <a:t>노하우를 이런 신기술과 결합하여 문제를 해결해보고자 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1B637-5DD4-40BC-ACCD-0A9C7BB677D0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91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400" dirty="0" smtClean="0"/>
              <a:t>우리가 추구하는 인공지능 기술은 사람과 협업하며 어디든 </a:t>
            </a:r>
            <a:r>
              <a:rPr lang="ko-KR" altLang="en-US" sz="1400" dirty="0" err="1" smtClean="0"/>
              <a:t>사용가능한</a:t>
            </a:r>
            <a:r>
              <a:rPr lang="ko-KR" altLang="en-US" sz="1400" dirty="0" smtClean="0"/>
              <a:t> 세계 최고의 기술입니다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/>
              <a:t>직감이 없는 인공지능은 기억력이 부족한 사람과 협업하여 최고의</a:t>
            </a:r>
            <a:r>
              <a:rPr lang="ko-KR" altLang="en-US" sz="1400" baseline="0" dirty="0" smtClean="0"/>
              <a:t> 선별환경을 </a:t>
            </a:r>
            <a:r>
              <a:rPr lang="ko-KR" altLang="en-US" sz="1400" baseline="0" dirty="0" err="1" smtClean="0"/>
              <a:t>만들것입니다</a:t>
            </a:r>
            <a:r>
              <a:rPr lang="en-US" altLang="ko-KR" sz="1400" baseline="0" dirty="0" smtClean="0"/>
              <a:t>.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1B637-5DD4-40BC-ACCD-0A9C7BB677D0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91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400" dirty="0" smtClean="0"/>
              <a:t>인공지능은 신참들도 은닉된 불법물품을 충분히 발견할 수 있게 도와줄 것입니다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사람의 눈으로 보기 어렵거나 시간이 </a:t>
            </a:r>
            <a:r>
              <a:rPr lang="ko-KR" altLang="en-US" sz="1400" dirty="0" err="1" smtClean="0"/>
              <a:t>오래걸리던것을</a:t>
            </a:r>
            <a:r>
              <a:rPr lang="ko-KR" altLang="en-US" sz="1400" dirty="0" smtClean="0"/>
              <a:t> 인공지능이 쉽고 빠르게 볼 수 있게 해줍니다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1B637-5DD4-40BC-ACCD-0A9C7BB677D0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91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400" dirty="0" smtClean="0"/>
              <a:t>우리는 시급하다고 생각되는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가지 프로젝트를 진행합니다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모두 </a:t>
            </a:r>
            <a:r>
              <a:rPr lang="en-US" altLang="ko-KR" sz="1400" dirty="0" smtClean="0"/>
              <a:t>AI</a:t>
            </a:r>
            <a:r>
              <a:rPr lang="ko-KR" altLang="en-US" sz="1400" dirty="0" smtClean="0"/>
              <a:t>가 영상을 분석하여 우리가 업무를 쉽게 하게 도와줍니다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기존</a:t>
            </a:r>
            <a:r>
              <a:rPr lang="ko-KR" altLang="en-US" sz="1400" baseline="0" dirty="0" smtClean="0"/>
              <a:t> 다 더 정확하고 종합적으로 영상을 판독하고 검사대상을 선별할 수 있으며</a:t>
            </a:r>
            <a:r>
              <a:rPr lang="en-US" altLang="ko-KR" sz="1400" baseline="0" dirty="0" smtClean="0"/>
              <a:t>,</a:t>
            </a:r>
          </a:p>
          <a:p>
            <a:endParaRPr lang="en-US" altLang="ko-KR" sz="1400" baseline="0" dirty="0" smtClean="0"/>
          </a:p>
          <a:p>
            <a:r>
              <a:rPr lang="ko-KR" altLang="en-US" sz="1400" baseline="0" dirty="0" smtClean="0"/>
              <a:t>수작업으로는 할 수 없었던 </a:t>
            </a:r>
            <a:r>
              <a:rPr lang="ko-KR" altLang="en-US" sz="1400" baseline="0" dirty="0" err="1" smtClean="0"/>
              <a:t>디자인권</a:t>
            </a:r>
            <a:r>
              <a:rPr lang="ko-KR" altLang="en-US" sz="1400" baseline="0" dirty="0" smtClean="0"/>
              <a:t> 단속영역까지 확장할 수 있게 되었습니다</a:t>
            </a:r>
            <a:r>
              <a:rPr lang="en-US" altLang="ko-KR" sz="1400" baseline="0" dirty="0" smtClean="0"/>
              <a:t>.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1B637-5DD4-40BC-ACCD-0A9C7BB677D0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91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400" dirty="0" smtClean="0"/>
              <a:t>우리는 비록 외국보다 개발이 늦었습니다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하지만 대량의 데이터와 직원의 업무노하우를 개발자에게 제공하면 외국의 개발을 추월할 수 있을 것입니다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1B637-5DD4-40BC-ACCD-0A9C7BB677D0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91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C79FD-C58D-47DF-9D61-F0F5149E853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23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400" dirty="0" smtClean="0"/>
              <a:t>여러분들은 페라리의 콧대에 기분 나빠서 만든 </a:t>
            </a:r>
            <a:r>
              <a:rPr lang="ko-KR" altLang="en-US" sz="1400" dirty="0" err="1" smtClean="0"/>
              <a:t>람보르기니처럼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외국의 콧대에 </a:t>
            </a:r>
            <a:r>
              <a:rPr lang="ko-KR" altLang="en-US" sz="1400" dirty="0" err="1" smtClean="0"/>
              <a:t>기분나빠</a:t>
            </a:r>
            <a:r>
              <a:rPr lang="ko-KR" altLang="en-US" sz="1400" dirty="0" smtClean="0"/>
              <a:t> 우리기술로 인공지능을 만드는 이야기를 보시겠습니다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1B637-5DD4-40BC-ACCD-0A9C7BB677D0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91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400" dirty="0" smtClean="0"/>
              <a:t>전체 목차는 추진배경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개선내용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실현가능성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그리고 기대효과로 구성되어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1B637-5DD4-40BC-ACCD-0A9C7BB677D0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91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1B637-5DD4-40BC-ACCD-0A9C7BB677D0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91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400" dirty="0" smtClean="0"/>
              <a:t>관세청은 세금을 징수하는 것이 주 업무였으나</a:t>
            </a:r>
            <a:r>
              <a:rPr lang="en-US" altLang="ko-KR" sz="1400" dirty="0" smtClean="0"/>
              <a:t>,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최근에는 </a:t>
            </a:r>
            <a:r>
              <a:rPr lang="ko-KR" altLang="en-US" sz="1400" dirty="0" err="1" smtClean="0"/>
              <a:t>총포도검류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마약류와 같은 불법물품으로부터 국민을 보호하는 업무의 비중이 계속 늘고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1B637-5DD4-40BC-ACCD-0A9C7BB677D0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91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400" dirty="0" smtClean="0"/>
              <a:t>그를 위해 관세청은 국내로 </a:t>
            </a:r>
            <a:r>
              <a:rPr lang="ko-KR" altLang="en-US" sz="1400" dirty="0" err="1" smtClean="0"/>
              <a:t>반출입</a:t>
            </a:r>
            <a:r>
              <a:rPr lang="ko-KR" altLang="en-US" sz="1400" dirty="0" smtClean="0"/>
              <a:t> 화물을 관리합니다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baseline="0" dirty="0" smtClean="0"/>
              <a:t>하지만 보시다시피 지난 </a:t>
            </a:r>
            <a:r>
              <a:rPr lang="en-US" altLang="ko-KR" sz="1400" baseline="0" dirty="0" smtClean="0"/>
              <a:t>10</a:t>
            </a:r>
            <a:r>
              <a:rPr lang="ko-KR" altLang="en-US" sz="1400" baseline="0" dirty="0" err="1" smtClean="0"/>
              <a:t>년만간</a:t>
            </a:r>
            <a:r>
              <a:rPr lang="ko-KR" altLang="en-US" sz="1400" baseline="0" dirty="0" smtClean="0"/>
              <a:t> 국내 화물 반입양은 폭증하고 있습니다</a:t>
            </a:r>
            <a:r>
              <a:rPr lang="en-US" altLang="ko-KR" sz="1400" baseline="0" dirty="0" smtClean="0"/>
              <a:t>.</a:t>
            </a:r>
          </a:p>
          <a:p>
            <a:endParaRPr lang="en-US" altLang="ko-KR" sz="1400" baseline="0" dirty="0" smtClean="0"/>
          </a:p>
          <a:p>
            <a:r>
              <a:rPr lang="ko-KR" altLang="en-US" sz="1400" baseline="0" dirty="0" smtClean="0"/>
              <a:t>그에 반해 세관직원은 늘지 않아 개인당 업무량이 매우 많이 늘었습니다</a:t>
            </a:r>
            <a:r>
              <a:rPr lang="en-US" altLang="ko-KR" sz="1400" baseline="0" dirty="0" smtClean="0"/>
              <a:t>.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1B637-5DD4-40BC-ACCD-0A9C7BB677D0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91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400" dirty="0" smtClean="0"/>
              <a:t>지금의 교역량은 전수검사를 할 수준을 넘어섰습니다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그래서 검사할 화물을 선별해야 합니다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baseline="0" dirty="0" smtClean="0"/>
              <a:t>서류심사와 과학장비를 사용하여 </a:t>
            </a:r>
            <a:r>
              <a:rPr lang="ko-KR" altLang="en-US" sz="1400" baseline="0" dirty="0" err="1" smtClean="0"/>
              <a:t>개장검사할</a:t>
            </a:r>
            <a:r>
              <a:rPr lang="ko-KR" altLang="en-US" sz="1400" baseline="0" dirty="0" smtClean="0"/>
              <a:t> 화물을 </a:t>
            </a:r>
            <a:r>
              <a:rPr lang="ko-KR" altLang="en-US" sz="1400" baseline="0" dirty="0" err="1" smtClean="0"/>
              <a:t>최종선별합니다</a:t>
            </a:r>
            <a:r>
              <a:rPr lang="en-US" altLang="ko-KR" sz="1400" baseline="0" dirty="0" smtClean="0"/>
              <a:t>.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1B637-5DD4-40BC-ACCD-0A9C7BB677D0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91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400" dirty="0" smtClean="0"/>
              <a:t>지금 보시는 화면은 세관에서 사용하는 과학장비인 엑스레이의 영상입니다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각각 마약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칼</a:t>
            </a:r>
            <a:r>
              <a:rPr lang="en-US" altLang="ko-KR" sz="1400" baseline="0" dirty="0" smtClean="0"/>
              <a:t> </a:t>
            </a:r>
            <a:r>
              <a:rPr lang="ko-KR" altLang="en-US" sz="1400" baseline="0" dirty="0" smtClean="0"/>
              <a:t>그리고 금괴가 들어있는 영상입니다</a:t>
            </a:r>
            <a:r>
              <a:rPr lang="en-US" altLang="ko-KR" sz="1400" baseline="0" dirty="0" smtClean="0"/>
              <a:t>.</a:t>
            </a:r>
          </a:p>
          <a:p>
            <a:endParaRPr lang="en-US" altLang="ko-KR" sz="1400" baseline="0" dirty="0" smtClean="0"/>
          </a:p>
          <a:p>
            <a:r>
              <a:rPr lang="ko-KR" altLang="en-US" sz="1400" dirty="0" smtClean="0"/>
              <a:t>세관직원은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초에 하나씩 이런 영상을 보고 검사할 화물을 선별합니다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1B637-5DD4-40BC-ACCD-0A9C7BB677D0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91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400" dirty="0" smtClean="0"/>
              <a:t>이건 제가 설계한 </a:t>
            </a:r>
            <a:r>
              <a:rPr lang="ko-KR" altLang="en-US" sz="1400" dirty="0" err="1" smtClean="0"/>
              <a:t>특송센터의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통합판독실입니다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고참직원이 신규직원에게 노하우를 상시 </a:t>
            </a:r>
            <a:r>
              <a:rPr lang="ko-KR" altLang="en-US" sz="1400" dirty="0" err="1" smtClean="0"/>
              <a:t>공유함으로하여</a:t>
            </a:r>
            <a:r>
              <a:rPr lang="ko-KR" altLang="en-US" sz="1400" dirty="0" smtClean="0"/>
              <a:t> 적발역량을 높이라고 만든 공간이지만</a:t>
            </a:r>
            <a:r>
              <a:rPr lang="en-US" altLang="ko-KR" sz="1400" dirty="0" smtClean="0"/>
              <a:t>, </a:t>
            </a:r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혅재는</a:t>
            </a:r>
            <a:r>
              <a:rPr lang="ko-KR" altLang="en-US" sz="1400" dirty="0" smtClean="0"/>
              <a:t> 업무량이 너무 많아 그럴 시간조차 없습니다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1B637-5DD4-40BC-ACCD-0A9C7BB677D0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9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 rot="5400000">
            <a:off x="-217884" y="346348"/>
            <a:ext cx="764704" cy="72007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rgbClr val="000099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5400000">
            <a:off x="308484" y="-108012"/>
            <a:ext cx="288032" cy="504056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95000"/>
                  <a:alpha val="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3EB98AB5-A972-4D15-8F7A-A2C529CDE5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738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AEF282F6-D0E0-42A6-83A6-CABD4256F392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3EB98AB5-A972-4D15-8F7A-A2C529CDE5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69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41"/>
            <a:ext cx="2414588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6" y="274641"/>
            <a:ext cx="707866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AEF282F6-D0E0-42A6-83A6-CABD4256F392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3EB98AB5-A972-4D15-8F7A-A2C529CDE5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755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891577F-A86D-4C91-A7EC-EC2789608DB5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6AF547BE-3BFB-4E50-9D79-9A7346420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754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le_no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"/>
            <a:ext cx="9906000" cy="7224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pic>
        <p:nvPicPr>
          <p:cNvPr id="52" name="Shape 52" descr="jlk 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53969" y="212369"/>
            <a:ext cx="1581205" cy="34299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255125" y="132408"/>
            <a:ext cx="7407075" cy="524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C4587"/>
              </a:buClr>
              <a:buSzPct val="100000"/>
              <a:defRPr sz="2000" b="1">
                <a:solidFill>
                  <a:srgbClr val="2F3093"/>
                </a:solidFill>
                <a:latin typeface="+mj-ea"/>
                <a:ea typeface="+mj-ea"/>
              </a:defRPr>
            </a:lvl1pPr>
            <a:lvl2pPr lvl="1" rtl="0">
              <a:spcBef>
                <a:spcPts val="0"/>
              </a:spcBef>
              <a:buSzPct val="100000"/>
              <a:defRPr sz="2400" b="1"/>
            </a:lvl2pPr>
            <a:lvl3pPr lvl="2" rtl="0">
              <a:spcBef>
                <a:spcPts val="0"/>
              </a:spcBef>
              <a:buSzPct val="100000"/>
              <a:defRPr sz="2400" b="1"/>
            </a:lvl3pPr>
            <a:lvl4pPr lvl="3" rtl="0">
              <a:spcBef>
                <a:spcPts val="0"/>
              </a:spcBef>
              <a:buSzPct val="100000"/>
              <a:defRPr sz="2400" b="1"/>
            </a:lvl4pPr>
            <a:lvl5pPr lvl="4" rtl="0">
              <a:spcBef>
                <a:spcPts val="0"/>
              </a:spcBef>
              <a:buSzPct val="100000"/>
              <a:defRPr sz="2400" b="1"/>
            </a:lvl5pPr>
            <a:lvl6pPr lvl="5" rtl="0">
              <a:spcBef>
                <a:spcPts val="0"/>
              </a:spcBef>
              <a:buSzPct val="100000"/>
              <a:defRPr sz="2400" b="1"/>
            </a:lvl6pPr>
            <a:lvl7pPr lvl="6" rtl="0">
              <a:spcBef>
                <a:spcPts val="0"/>
              </a:spcBef>
              <a:buSzPct val="100000"/>
              <a:defRPr sz="2400" b="1"/>
            </a:lvl7pPr>
            <a:lvl8pPr lvl="7" rtl="0">
              <a:spcBef>
                <a:spcPts val="0"/>
              </a:spcBef>
              <a:buSzPct val="100000"/>
              <a:defRPr sz="2400" b="1"/>
            </a:lvl8pPr>
            <a:lvl9pPr lvl="8" rtl="0">
              <a:spcBef>
                <a:spcPts val="0"/>
              </a:spcBef>
              <a:buSzPct val="100000"/>
              <a:defRPr sz="2400" b="1"/>
            </a:lvl9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495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3071" y="2130428"/>
            <a:ext cx="8419862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6140" y="3886200"/>
            <a:ext cx="6933724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77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81" y="274638"/>
            <a:ext cx="8915241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81" y="1600203"/>
            <a:ext cx="8915241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25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763" y="4406903"/>
            <a:ext cx="841986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763" y="2906713"/>
            <a:ext cx="84198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60945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81" y="274638"/>
            <a:ext cx="8915241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81" y="1600203"/>
            <a:ext cx="438061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8419" y="1600203"/>
            <a:ext cx="438220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945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81" y="274638"/>
            <a:ext cx="8915241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81" y="1535113"/>
            <a:ext cx="437743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81" y="2174875"/>
            <a:ext cx="4377439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1595" y="1535113"/>
            <a:ext cx="437902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1595" y="2174875"/>
            <a:ext cx="437902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56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81" y="274638"/>
            <a:ext cx="8915241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88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AEF282F6-D0E0-42A6-83A6-CABD4256F392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3EB98AB5-A972-4D15-8F7A-A2C529CDE5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956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대각선 방향의 모서리가 둥근 사각형 2"/>
          <p:cNvSpPr/>
          <p:nvPr userDrawn="1"/>
        </p:nvSpPr>
        <p:spPr bwMode="auto">
          <a:xfrm>
            <a:off x="2" y="714356"/>
            <a:ext cx="9906000" cy="5572164"/>
          </a:xfrm>
          <a:prstGeom prst="round2DiagRect">
            <a:avLst/>
          </a:prstGeom>
          <a:solidFill>
            <a:schemeClr val="accent2">
              <a:lumMod val="60000"/>
              <a:lumOff val="40000"/>
              <a:alpha val="5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0115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7084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3001" y="274641"/>
            <a:ext cx="222762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79" y="274641"/>
            <a:ext cx="6535197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6397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81" y="274638"/>
            <a:ext cx="8915241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4661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81" y="274641"/>
            <a:ext cx="8915241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42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AEF282F6-D0E0-42A6-83A6-CABD4256F392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3EB98AB5-A972-4D15-8F7A-A2C529CDE5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42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3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3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AEF282F6-D0E0-42A6-83A6-CABD4256F392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3EB98AB5-A972-4D15-8F7A-A2C529CDE5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9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AEF282F6-D0E0-42A6-83A6-CABD4256F392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3EB98AB5-A972-4D15-8F7A-A2C529CDE5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98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AEF282F6-D0E0-42A6-83A6-CABD4256F392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3EB98AB5-A972-4D15-8F7A-A2C529CDE5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6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AEF282F6-D0E0-42A6-83A6-CABD4256F392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3EB98AB5-A972-4D15-8F7A-A2C529CDE5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69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AEF282F6-D0E0-42A6-83A6-CABD4256F392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3EB98AB5-A972-4D15-8F7A-A2C529CDE5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7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AEF282F6-D0E0-42A6-83A6-CABD4256F392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3EB98AB5-A972-4D15-8F7A-A2C529CDE5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3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71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0" r:id="rId12"/>
    <p:sldLayoutId id="214748368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0" name="AutoShape 8"/>
          <p:cNvSpPr>
            <a:spLocks/>
          </p:cNvSpPr>
          <p:nvPr/>
        </p:nvSpPr>
        <p:spPr bwMode="auto">
          <a:xfrm rot="5400000">
            <a:off x="4807745" y="6373760"/>
            <a:ext cx="288925" cy="679559"/>
          </a:xfrm>
          <a:prstGeom prst="leftBracket">
            <a:avLst>
              <a:gd name="adj" fmla="val 117582"/>
            </a:avLst>
          </a:prstGeom>
          <a:gradFill rotWithShape="1">
            <a:gsLst>
              <a:gs pos="0">
                <a:schemeClr val="bg1"/>
              </a:gs>
              <a:gs pos="100000">
                <a:srgbClr val="FFFFFF">
                  <a:alpha val="5000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7" name="Picture 2" descr="관세청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8441" y="6489703"/>
            <a:ext cx="930424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502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emf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6.jpeg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3" Type="http://schemas.openxmlformats.org/officeDocument/2006/relationships/image" Target="../media/image32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jpe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0" Type="http://schemas.openxmlformats.org/officeDocument/2006/relationships/image" Target="../media/image49.jpeg"/><Relationship Id="rId4" Type="http://schemas.openxmlformats.org/officeDocument/2006/relationships/hyperlink" Target="http://www.rapiscansystems.com/" TargetMode="External"/><Relationship Id="rId9" Type="http://schemas.openxmlformats.org/officeDocument/2006/relationships/hyperlink" Target="http://www.nuctech.com/en/SitePages/HomePage.aspx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75"/>
          <a:stretch/>
        </p:blipFill>
        <p:spPr>
          <a:xfrm flipV="1">
            <a:off x="0" y="0"/>
            <a:ext cx="9906000" cy="39637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68"/>
          <a:stretch/>
        </p:blipFill>
        <p:spPr>
          <a:xfrm flipH="1">
            <a:off x="0" y="3963772"/>
            <a:ext cx="9906000" cy="2907291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0" y="0"/>
            <a:ext cx="9906000" cy="6871063"/>
          </a:xfrm>
          <a:prstGeom prst="rect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9906000" cy="6871063"/>
          </a:xfrm>
          <a:prstGeom prst="rect">
            <a:avLst/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906000" cy="6871063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7" t="22056" r="12535" b="67977"/>
          <a:stretch/>
        </p:blipFill>
        <p:spPr>
          <a:xfrm>
            <a:off x="3649741" y="6165304"/>
            <a:ext cx="2607641" cy="246632"/>
          </a:xfrm>
          <a:prstGeom prst="rect">
            <a:avLst/>
          </a:prstGeom>
        </p:spPr>
      </p:pic>
      <p:pic>
        <p:nvPicPr>
          <p:cNvPr id="17" name="그림 16" descr="정부마크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5428" y="5517232"/>
            <a:ext cx="536267" cy="55056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13848" y="4653136"/>
            <a:ext cx="62354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spc="-8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2018. 12.11.</a:t>
            </a:r>
            <a:endParaRPr lang="ko-KR" altLang="en-US" sz="3000" b="1" spc="-8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26668" y="1484784"/>
            <a:ext cx="637480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0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관세청 </a:t>
            </a:r>
            <a:r>
              <a:rPr lang="en-US" altLang="ko-KR" sz="50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&amp;</a:t>
            </a:r>
            <a:r>
              <a:rPr lang="ko-KR" altLang="en-US" sz="50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 </a:t>
            </a:r>
            <a:r>
              <a:rPr lang="en-US" altLang="ko-KR" sz="50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AI</a:t>
            </a:r>
            <a:endParaRPr lang="ko-KR" altLang="en-US" sz="50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pic>
        <p:nvPicPr>
          <p:cNvPr id="12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8" y="1640264"/>
            <a:ext cx="2664424" cy="2662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9219" l="0" r="98784">
                        <a14:foregroundMark x1="25270" y1="16016" x2="25270" y2="16016"/>
                        <a14:foregroundMark x1="25811" y1="13477" x2="25811" y2="13477"/>
                        <a14:foregroundMark x1="60811" y1="19141" x2="60811" y2="19141"/>
                        <a14:foregroundMark x1="61622" y1="16016" x2="61622" y2="16016"/>
                        <a14:foregroundMark x1="61757" y1="13477" x2="61757" y2="13477"/>
                        <a14:foregroundMark x1="34730" y1="10352" x2="34730" y2="10352"/>
                        <a14:foregroundMark x1="38243" y1="7422" x2="38243" y2="7422"/>
                        <a14:foregroundMark x1="41486" y1="7617" x2="41486" y2="7617"/>
                        <a14:foregroundMark x1="41351" y1="8594" x2="41351" y2="8594"/>
                        <a14:foregroundMark x1="43649" y1="6250" x2="43649" y2="6250"/>
                        <a14:foregroundMark x1="42162" y1="6445" x2="42162" y2="6445"/>
                        <a14:foregroundMark x1="40541" y1="4688" x2="40541" y2="4688"/>
                        <a14:foregroundMark x1="37162" y1="13672" x2="37162" y2="13672"/>
                        <a14:foregroundMark x1="34730" y1="22852" x2="34730" y2="22852"/>
                        <a14:foregroundMark x1="33108" y1="35938" x2="33108" y2="35938"/>
                        <a14:foregroundMark x1="34054" y1="33594" x2="34054" y2="33594"/>
                        <a14:foregroundMark x1="34459" y1="32422" x2="34459" y2="32422"/>
                        <a14:foregroundMark x1="28919" y1="47461" x2="28919" y2="47461"/>
                        <a14:foregroundMark x1="54054" y1="46289" x2="54054" y2="46289"/>
                        <a14:foregroundMark x1="30676" y1="62305" x2="30676" y2="62305"/>
                        <a14:foregroundMark x1="22973" y1="53125" x2="22973" y2="53125"/>
                        <a14:foregroundMark x1="12027" y1="53711" x2="12027" y2="53711"/>
                        <a14:foregroundMark x1="12027" y1="52344" x2="12027" y2="52344"/>
                        <a14:foregroundMark x1="12027" y1="51563" x2="12027" y2="51563"/>
                        <a14:foregroundMark x1="11892" y1="50000" x2="11892" y2="50000"/>
                        <a14:foregroundMark x1="11892" y1="49414" x2="11892" y2="49414"/>
                        <a14:foregroundMark x1="12027" y1="48047" x2="12027" y2="48047"/>
                        <a14:foregroundMark x1="13784" y1="69727" x2="13784" y2="69727"/>
                        <a14:foregroundMark x1="14324" y1="67578" x2="14324" y2="67578"/>
                        <a14:foregroundMark x1="15135" y1="66211" x2="15135" y2="66211"/>
                        <a14:foregroundMark x1="32703" y1="78516" x2="32703" y2="78516"/>
                        <a14:foregroundMark x1="59865" y1="73242" x2="59865" y2="73242"/>
                        <a14:foregroundMark x1="61622" y1="74414" x2="61622" y2="74414"/>
                        <a14:foregroundMark x1="62297" y1="48828" x2="62297" y2="48828"/>
                        <a14:foregroundMark x1="72703" y1="51758" x2="72703" y2="51758"/>
                        <a14:foregroundMark x1="76351" y1="65234" x2="76351" y2="65234"/>
                        <a14:foregroundMark x1="76486" y1="67383" x2="76486" y2="67383"/>
                        <a14:foregroundMark x1="76351" y1="69727" x2="76351" y2="69727"/>
                        <a14:foregroundMark x1="84865" y1="46484" x2="84865" y2="46484"/>
                        <a14:foregroundMark x1="84865" y1="44336" x2="84865" y2="44336"/>
                        <a14:foregroundMark x1="85135" y1="43359" x2="85135" y2="43359"/>
                        <a14:foregroundMark x1="49730" y1="65625" x2="49730" y2="65625"/>
                        <a14:foregroundMark x1="41757" y1="64648" x2="41757" y2="64648"/>
                        <a14:foregroundMark x1="63784" y1="66211" x2="63784" y2="66211"/>
                        <a14:foregroundMark x1="65135" y1="60938" x2="65135" y2="60938"/>
                        <a14:foregroundMark x1="65405" y1="59961" x2="65405" y2="59961"/>
                        <a14:foregroundMark x1="17568" y1="31836" x2="17568" y2="31836"/>
                        <a14:foregroundMark x1="17973" y1="28906" x2="17973" y2="28906"/>
                        <a14:foregroundMark x1="19324" y1="28125" x2="19324" y2="28125"/>
                        <a14:foregroundMark x1="18784" y1="30078" x2="18784" y2="30078"/>
                        <a14:foregroundMark x1="18243" y1="29688" x2="18243" y2="29688"/>
                        <a14:foregroundMark x1="17297" y1="29492" x2="17297" y2="29492"/>
                        <a14:foregroundMark x1="16757" y1="29883" x2="16757" y2="29883"/>
                        <a14:foregroundMark x1="36622" y1="16602" x2="36622" y2="16602"/>
                        <a14:foregroundMark x1="32973" y1="11719" x2="32973" y2="11719"/>
                        <a14:foregroundMark x1="36351" y1="11719" x2="36351" y2="11719"/>
                        <a14:foregroundMark x1="34730" y1="15039" x2="34730" y2="15039"/>
                        <a14:foregroundMark x1="35000" y1="14648" x2="35000" y2="14648"/>
                        <a14:foregroundMark x1="35000" y1="13867" x2="35000" y2="13867"/>
                        <a14:foregroundMark x1="71757" y1="86133" x2="71757" y2="86133"/>
                        <a14:foregroundMark x1="72973" y1="84180" x2="72973" y2="84180"/>
                        <a14:foregroundMark x1="87838" y1="56445" x2="87838" y2="56445"/>
                        <a14:foregroundMark x1="67973" y1="63086" x2="67973" y2="63086"/>
                        <a14:foregroundMark x1="85946" y1="43750" x2="85946" y2="43750"/>
                        <a14:foregroundMark x1="85405" y1="43164" x2="85405" y2="43164"/>
                        <a14:foregroundMark x1="82297" y1="31445" x2="82297" y2="31445"/>
                        <a14:foregroundMark x1="88784" y1="23438" x2="88784" y2="23438"/>
                        <a14:foregroundMark x1="84459" y1="10938" x2="84459" y2="10938"/>
                        <a14:foregroundMark x1="86757" y1="9570" x2="86757" y2="9570"/>
                        <a14:foregroundMark x1="85811" y1="8984" x2="85811" y2="8984"/>
                        <a14:foregroundMark x1="83243" y1="8008" x2="83243" y2="8008"/>
                        <a14:foregroundMark x1="82297" y1="7813" x2="82297" y2="7813"/>
                        <a14:foregroundMark x1="68243" y1="65625" x2="68243" y2="65625"/>
                        <a14:foregroundMark x1="27432" y1="13086" x2="27432" y2="13086"/>
                        <a14:foregroundMark x1="26081" y1="11719" x2="26081" y2="11719"/>
                        <a14:foregroundMark x1="24595" y1="13281" x2="24595" y2="13281"/>
                        <a14:foregroundMark x1="33784" y1="13477" x2="33784" y2="13477"/>
                        <a14:foregroundMark x1="42703" y1="8398" x2="42703" y2="8398"/>
                        <a14:foregroundMark x1="40000" y1="7031" x2="40000" y2="7031"/>
                        <a14:foregroundMark x1="29189" y1="62891" x2="29189" y2="62891"/>
                        <a14:foregroundMark x1="29189" y1="64648" x2="29189" y2="64648"/>
                        <a14:foregroundMark x1="31216" y1="63867" x2="31216" y2="63867"/>
                        <a14:foregroundMark x1="31216" y1="61523" x2="31216" y2="61523"/>
                        <a14:foregroundMark x1="31216" y1="62695" x2="31216" y2="62695"/>
                        <a14:foregroundMark x1="30946" y1="63281" x2="30946" y2="63281"/>
                        <a14:foregroundMark x1="89324" y1="80078" x2="89324" y2="80078"/>
                        <a14:foregroundMark x1="88649" y1="75977" x2="88649" y2="75977"/>
                        <a14:foregroundMark x1="89054" y1="73047" x2="89054" y2="73047"/>
                        <a14:foregroundMark x1="89189" y1="71484" x2="89189" y2="71484"/>
                        <a14:foregroundMark x1="82703" y1="86719" x2="82703" y2="86719"/>
                        <a14:foregroundMark x1="82703" y1="89844" x2="82703" y2="89844"/>
                        <a14:foregroundMark x1="83514" y1="86328" x2="83514" y2="86328"/>
                        <a14:foregroundMark x1="82973" y1="81445" x2="82973" y2="81445"/>
                        <a14:foregroundMark x1="83784" y1="79688" x2="83784" y2="79688"/>
                        <a14:foregroundMark x1="90811" y1="79688" x2="90811" y2="79688"/>
                        <a14:foregroundMark x1="94865" y1="80859" x2="94865" y2="80859"/>
                        <a14:foregroundMark x1="95000" y1="82813" x2="95000" y2="82813"/>
                        <a14:foregroundMark x1="95270" y1="86133" x2="95270" y2="86133"/>
                        <a14:foregroundMark x1="72162" y1="49219" x2="72162" y2="49219"/>
                        <a14:foregroundMark x1="89324" y1="67383" x2="89324" y2="67383"/>
                        <a14:foregroundMark x1="91622" y1="69531" x2="91622" y2="69531"/>
                        <a14:foregroundMark x1="90405" y1="69531" x2="90405" y2="69531"/>
                        <a14:foregroundMark x1="86486" y1="67969" x2="86486" y2="67969"/>
                        <a14:foregroundMark x1="84054" y1="44922" x2="84054" y2="44922"/>
                        <a14:foregroundMark x1="88919" y1="43359" x2="88919" y2="43359"/>
                        <a14:foregroundMark x1="87568" y1="46094" x2="87568" y2="46094"/>
                        <a14:foregroundMark x1="53108" y1="96875" x2="53108" y2="96875"/>
                        <a14:foregroundMark x1="36757" y1="7617" x2="36757" y2="7617"/>
                        <a14:foregroundMark x1="54459" y1="43164" x2="54459" y2="43164"/>
                        <a14:backgroundMark x1="17027" y1="28906" x2="17027" y2="28906"/>
                        <a14:backgroundMark x1="17703" y1="28906" x2="17703" y2="28906"/>
                        <a14:backgroundMark x1="18243" y1="28906" x2="18243" y2="28906"/>
                        <a14:backgroundMark x1="33243" y1="32617" x2="33243" y2="32617"/>
                        <a14:backgroundMark x1="71486" y1="84766" x2="71486" y2="84766"/>
                        <a14:backgroundMark x1="30811" y1="63281" x2="30811" y2="63281"/>
                        <a14:backgroundMark x1="30811" y1="62305" x2="30811" y2="62305"/>
                        <a14:backgroundMark x1="30000" y1="61719" x2="30000" y2="61719"/>
                        <a14:backgroundMark x1="30676" y1="62109" x2="30676" y2="621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048"/>
            <a:ext cx="2724527" cy="220379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48744" y="2576368"/>
            <a:ext cx="7200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“AI </a:t>
            </a:r>
            <a:r>
              <a:rPr lang="ko-KR" altLang="en-US" sz="30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기반의 우범화물 검색기술 개발</a:t>
            </a:r>
            <a:r>
              <a:rPr lang="en-US" altLang="ko-KR" sz="30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”</a:t>
            </a:r>
            <a:endParaRPr lang="ko-KR" altLang="en-US" sz="30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2428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04529" y="44624"/>
            <a:ext cx="9201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추진배경</a:t>
            </a:r>
            <a:endParaRPr lang="ko-KR" altLang="en-US" sz="2800" b="1" dirty="0"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0472" y="0"/>
            <a:ext cx="45366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500" b="1" spc="-8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</a:t>
            </a:r>
            <a:endParaRPr lang="ko-KR" altLang="en-US" sz="35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7" name="그림 6" descr="64FC6EC7-484F-40F2-A15D-C5CB8CE6F1CA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472" y="1771315"/>
            <a:ext cx="3097469" cy="4129959"/>
          </a:xfrm>
          <a:prstGeom prst="rect">
            <a:avLst/>
          </a:prstGeom>
        </p:spPr>
      </p:pic>
      <p:pic>
        <p:nvPicPr>
          <p:cNvPr id="34818" name="Picture 2" descr="F:\우리사진들\2015년\2015_호주 출자\101_1030\IMGP127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0832" y="1772816"/>
            <a:ext cx="6254076" cy="4142284"/>
          </a:xfrm>
          <a:prstGeom prst="rect">
            <a:avLst/>
          </a:prstGeom>
          <a:noFill/>
        </p:spPr>
      </p:pic>
      <p:sp>
        <p:nvSpPr>
          <p:cNvPr id="8" name="이등변 삼각형 10"/>
          <p:cNvSpPr/>
          <p:nvPr/>
        </p:nvSpPr>
        <p:spPr bwMode="auto">
          <a:xfrm>
            <a:off x="200472" y="1268760"/>
            <a:ext cx="2448272" cy="432047"/>
          </a:xfrm>
          <a:prstGeom prst="rect">
            <a:avLst/>
          </a:prstGeom>
          <a:gradFill flip="none" rotWithShape="1">
            <a:gsLst>
              <a:gs pos="62000">
                <a:srgbClr val="3778C7"/>
              </a:gs>
              <a:gs pos="63000">
                <a:srgbClr val="326DB4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dirty="0" smtClean="0"/>
              <a:t>한국 우편세관</a:t>
            </a:r>
            <a:endParaRPr lang="ko-KR" altLang="en-US" sz="2400" b="1" dirty="0"/>
          </a:p>
        </p:txBody>
      </p:sp>
      <p:sp>
        <p:nvSpPr>
          <p:cNvPr id="9" name="이등변 삼각형 10"/>
          <p:cNvSpPr/>
          <p:nvPr/>
        </p:nvSpPr>
        <p:spPr bwMode="auto">
          <a:xfrm>
            <a:off x="7257256" y="1268760"/>
            <a:ext cx="2448272" cy="432047"/>
          </a:xfrm>
          <a:prstGeom prst="rect">
            <a:avLst/>
          </a:prstGeom>
          <a:gradFill flip="none" rotWithShape="1">
            <a:gsLst>
              <a:gs pos="62000">
                <a:srgbClr val="199ED9"/>
              </a:gs>
              <a:gs pos="63000">
                <a:srgbClr val="1796C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dirty="0" smtClean="0"/>
              <a:t>호주 우편세관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898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04529" y="44624"/>
            <a:ext cx="9201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추진배경</a:t>
            </a:r>
            <a:endParaRPr lang="ko-KR" altLang="en-US" sz="2800" b="1" dirty="0"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0472" y="0"/>
            <a:ext cx="45366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500" b="1" spc="-8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</a:t>
            </a:r>
            <a:endParaRPr lang="ko-KR" altLang="en-US" sz="35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9911567E-17D1-45FA-97FF-F5ED72C83B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686592"/>
            <a:ext cx="2880320" cy="23904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687D1191-4992-4431-97B6-7B90CC982D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4" y="1686592"/>
            <a:ext cx="2880323" cy="23904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262ABD31-8E4F-4D03-B8C4-20EBFCB0D1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1686592"/>
            <a:ext cx="2880320" cy="23904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11" name="그룹 10"/>
          <p:cNvGrpSpPr/>
          <p:nvPr/>
        </p:nvGrpSpPr>
        <p:grpSpPr>
          <a:xfrm>
            <a:off x="3656856" y="3938064"/>
            <a:ext cx="2592288" cy="2919936"/>
            <a:chOff x="560512" y="3284984"/>
            <a:chExt cx="1944142" cy="2343872"/>
          </a:xfrm>
        </p:grpSpPr>
        <p:sp>
          <p:nvSpPr>
            <p:cNvPr id="12" name="AutoShape 2"/>
            <p:cNvSpPr>
              <a:spLocks noChangeAspect="1" noChangeArrowheads="1" noTextEdit="1"/>
            </p:cNvSpPr>
            <p:nvPr/>
          </p:nvSpPr>
          <p:spPr bwMode="auto">
            <a:xfrm>
              <a:off x="560512" y="3284984"/>
              <a:ext cx="1944142" cy="2343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4"/>
            <p:cNvSpPr>
              <a:spLocks/>
            </p:cNvSpPr>
            <p:nvPr/>
          </p:nvSpPr>
          <p:spPr bwMode="auto">
            <a:xfrm>
              <a:off x="590795" y="5313917"/>
              <a:ext cx="1574694" cy="314939"/>
            </a:xfrm>
            <a:custGeom>
              <a:avLst/>
              <a:gdLst/>
              <a:ahLst/>
              <a:cxnLst>
                <a:cxn ang="0">
                  <a:pos x="519" y="53"/>
                </a:cxn>
                <a:cxn ang="0">
                  <a:pos x="519" y="53"/>
                </a:cxn>
                <a:cxn ang="0">
                  <a:pos x="518" y="58"/>
                </a:cxn>
                <a:cxn ang="0">
                  <a:pos x="514" y="64"/>
                </a:cxn>
                <a:cxn ang="0">
                  <a:pos x="508" y="68"/>
                </a:cxn>
                <a:cxn ang="0">
                  <a:pos x="499" y="73"/>
                </a:cxn>
                <a:cxn ang="0">
                  <a:pos x="488" y="77"/>
                </a:cxn>
                <a:cxn ang="0">
                  <a:pos x="475" y="82"/>
                </a:cxn>
                <a:cxn ang="0">
                  <a:pos x="444" y="90"/>
                </a:cxn>
                <a:cxn ang="0">
                  <a:pos x="405" y="97"/>
                </a:cxn>
                <a:cxn ang="0">
                  <a:pos x="361" y="101"/>
                </a:cxn>
                <a:cxn ang="0">
                  <a:pos x="312" y="104"/>
                </a:cxn>
                <a:cxn ang="0">
                  <a:pos x="259" y="105"/>
                </a:cxn>
                <a:cxn ang="0">
                  <a:pos x="259" y="105"/>
                </a:cxn>
                <a:cxn ang="0">
                  <a:pos x="207" y="104"/>
                </a:cxn>
                <a:cxn ang="0">
                  <a:pos x="158" y="101"/>
                </a:cxn>
                <a:cxn ang="0">
                  <a:pos x="114" y="97"/>
                </a:cxn>
                <a:cxn ang="0">
                  <a:pos x="75" y="90"/>
                </a:cxn>
                <a:cxn ang="0">
                  <a:pos x="44" y="82"/>
                </a:cxn>
                <a:cxn ang="0">
                  <a:pos x="31" y="77"/>
                </a:cxn>
                <a:cxn ang="0">
                  <a:pos x="20" y="73"/>
                </a:cxn>
                <a:cxn ang="0">
                  <a:pos x="11" y="68"/>
                </a:cxn>
                <a:cxn ang="0">
                  <a:pos x="5" y="64"/>
                </a:cxn>
                <a:cxn ang="0">
                  <a:pos x="1" y="58"/>
                </a:cxn>
                <a:cxn ang="0">
                  <a:pos x="0" y="53"/>
                </a:cxn>
                <a:cxn ang="0">
                  <a:pos x="0" y="53"/>
                </a:cxn>
                <a:cxn ang="0">
                  <a:pos x="1" y="47"/>
                </a:cxn>
                <a:cxn ang="0">
                  <a:pos x="5" y="42"/>
                </a:cxn>
                <a:cxn ang="0">
                  <a:pos x="11" y="38"/>
                </a:cxn>
                <a:cxn ang="0">
                  <a:pos x="20" y="32"/>
                </a:cxn>
                <a:cxn ang="0">
                  <a:pos x="31" y="28"/>
                </a:cxn>
                <a:cxn ang="0">
                  <a:pos x="44" y="24"/>
                </a:cxn>
                <a:cxn ang="0">
                  <a:pos x="75" y="15"/>
                </a:cxn>
                <a:cxn ang="0">
                  <a:pos x="114" y="9"/>
                </a:cxn>
                <a:cxn ang="0">
                  <a:pos x="158" y="4"/>
                </a:cxn>
                <a:cxn ang="0">
                  <a:pos x="207" y="2"/>
                </a:cxn>
                <a:cxn ang="0">
                  <a:pos x="259" y="0"/>
                </a:cxn>
                <a:cxn ang="0">
                  <a:pos x="259" y="0"/>
                </a:cxn>
                <a:cxn ang="0">
                  <a:pos x="312" y="2"/>
                </a:cxn>
                <a:cxn ang="0">
                  <a:pos x="361" y="4"/>
                </a:cxn>
                <a:cxn ang="0">
                  <a:pos x="405" y="9"/>
                </a:cxn>
                <a:cxn ang="0">
                  <a:pos x="444" y="15"/>
                </a:cxn>
                <a:cxn ang="0">
                  <a:pos x="475" y="24"/>
                </a:cxn>
                <a:cxn ang="0">
                  <a:pos x="488" y="28"/>
                </a:cxn>
                <a:cxn ang="0">
                  <a:pos x="499" y="32"/>
                </a:cxn>
                <a:cxn ang="0">
                  <a:pos x="508" y="38"/>
                </a:cxn>
                <a:cxn ang="0">
                  <a:pos x="514" y="42"/>
                </a:cxn>
                <a:cxn ang="0">
                  <a:pos x="518" y="47"/>
                </a:cxn>
                <a:cxn ang="0">
                  <a:pos x="519" y="53"/>
                </a:cxn>
                <a:cxn ang="0">
                  <a:pos x="519" y="53"/>
                </a:cxn>
              </a:cxnLst>
              <a:rect l="0" t="0" r="r" b="b"/>
              <a:pathLst>
                <a:path w="519" h="105">
                  <a:moveTo>
                    <a:pt x="519" y="53"/>
                  </a:moveTo>
                  <a:lnTo>
                    <a:pt x="519" y="53"/>
                  </a:lnTo>
                  <a:lnTo>
                    <a:pt x="518" y="58"/>
                  </a:lnTo>
                  <a:lnTo>
                    <a:pt x="514" y="64"/>
                  </a:lnTo>
                  <a:lnTo>
                    <a:pt x="508" y="68"/>
                  </a:lnTo>
                  <a:lnTo>
                    <a:pt x="499" y="73"/>
                  </a:lnTo>
                  <a:lnTo>
                    <a:pt x="488" y="77"/>
                  </a:lnTo>
                  <a:lnTo>
                    <a:pt x="475" y="82"/>
                  </a:lnTo>
                  <a:lnTo>
                    <a:pt x="444" y="90"/>
                  </a:lnTo>
                  <a:lnTo>
                    <a:pt x="405" y="97"/>
                  </a:lnTo>
                  <a:lnTo>
                    <a:pt x="361" y="101"/>
                  </a:lnTo>
                  <a:lnTo>
                    <a:pt x="312" y="104"/>
                  </a:lnTo>
                  <a:lnTo>
                    <a:pt x="259" y="105"/>
                  </a:lnTo>
                  <a:lnTo>
                    <a:pt x="259" y="105"/>
                  </a:lnTo>
                  <a:lnTo>
                    <a:pt x="207" y="104"/>
                  </a:lnTo>
                  <a:lnTo>
                    <a:pt x="158" y="101"/>
                  </a:lnTo>
                  <a:lnTo>
                    <a:pt x="114" y="97"/>
                  </a:lnTo>
                  <a:lnTo>
                    <a:pt x="75" y="90"/>
                  </a:lnTo>
                  <a:lnTo>
                    <a:pt x="44" y="82"/>
                  </a:lnTo>
                  <a:lnTo>
                    <a:pt x="31" y="77"/>
                  </a:lnTo>
                  <a:lnTo>
                    <a:pt x="20" y="73"/>
                  </a:lnTo>
                  <a:lnTo>
                    <a:pt x="11" y="68"/>
                  </a:lnTo>
                  <a:lnTo>
                    <a:pt x="5" y="64"/>
                  </a:lnTo>
                  <a:lnTo>
                    <a:pt x="1" y="58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47"/>
                  </a:lnTo>
                  <a:lnTo>
                    <a:pt x="5" y="42"/>
                  </a:lnTo>
                  <a:lnTo>
                    <a:pt x="11" y="38"/>
                  </a:lnTo>
                  <a:lnTo>
                    <a:pt x="20" y="32"/>
                  </a:lnTo>
                  <a:lnTo>
                    <a:pt x="31" y="28"/>
                  </a:lnTo>
                  <a:lnTo>
                    <a:pt x="44" y="24"/>
                  </a:lnTo>
                  <a:lnTo>
                    <a:pt x="75" y="15"/>
                  </a:lnTo>
                  <a:lnTo>
                    <a:pt x="114" y="9"/>
                  </a:lnTo>
                  <a:lnTo>
                    <a:pt x="158" y="4"/>
                  </a:lnTo>
                  <a:lnTo>
                    <a:pt x="207" y="2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312" y="2"/>
                  </a:lnTo>
                  <a:lnTo>
                    <a:pt x="361" y="4"/>
                  </a:lnTo>
                  <a:lnTo>
                    <a:pt x="405" y="9"/>
                  </a:lnTo>
                  <a:lnTo>
                    <a:pt x="444" y="15"/>
                  </a:lnTo>
                  <a:lnTo>
                    <a:pt x="475" y="24"/>
                  </a:lnTo>
                  <a:lnTo>
                    <a:pt x="488" y="28"/>
                  </a:lnTo>
                  <a:lnTo>
                    <a:pt x="499" y="32"/>
                  </a:lnTo>
                  <a:lnTo>
                    <a:pt x="508" y="38"/>
                  </a:lnTo>
                  <a:lnTo>
                    <a:pt x="514" y="42"/>
                  </a:lnTo>
                  <a:lnTo>
                    <a:pt x="518" y="47"/>
                  </a:lnTo>
                  <a:lnTo>
                    <a:pt x="519" y="53"/>
                  </a:lnTo>
                  <a:lnTo>
                    <a:pt x="519" y="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942073" y="4568966"/>
              <a:ext cx="981156" cy="587482"/>
            </a:xfrm>
            <a:custGeom>
              <a:avLst/>
              <a:gdLst/>
              <a:ahLst/>
              <a:cxnLst>
                <a:cxn ang="0">
                  <a:pos x="2" y="11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" y="13"/>
                </a:cxn>
                <a:cxn ang="0">
                  <a:pos x="32" y="25"/>
                </a:cxn>
                <a:cxn ang="0">
                  <a:pos x="50" y="36"/>
                </a:cxn>
                <a:cxn ang="0">
                  <a:pos x="69" y="46"/>
                </a:cxn>
                <a:cxn ang="0">
                  <a:pos x="90" y="55"/>
                </a:cxn>
                <a:cxn ang="0">
                  <a:pos x="112" y="62"/>
                </a:cxn>
                <a:cxn ang="0">
                  <a:pos x="134" y="68"/>
                </a:cxn>
                <a:cxn ang="0">
                  <a:pos x="157" y="72"/>
                </a:cxn>
                <a:cxn ang="0">
                  <a:pos x="157" y="72"/>
                </a:cxn>
                <a:cxn ang="0">
                  <a:pos x="181" y="75"/>
                </a:cxn>
                <a:cxn ang="0">
                  <a:pos x="204" y="76"/>
                </a:cxn>
                <a:cxn ang="0">
                  <a:pos x="226" y="75"/>
                </a:cxn>
                <a:cxn ang="0">
                  <a:pos x="248" y="72"/>
                </a:cxn>
                <a:cxn ang="0">
                  <a:pos x="269" y="66"/>
                </a:cxn>
                <a:cxn ang="0">
                  <a:pos x="288" y="61"/>
                </a:cxn>
                <a:cxn ang="0">
                  <a:pos x="307" y="53"/>
                </a:cxn>
                <a:cxn ang="0">
                  <a:pos x="325" y="44"/>
                </a:cxn>
                <a:cxn ang="0">
                  <a:pos x="288" y="163"/>
                </a:cxn>
                <a:cxn ang="0">
                  <a:pos x="288" y="163"/>
                </a:cxn>
                <a:cxn ang="0">
                  <a:pos x="286" y="168"/>
                </a:cxn>
                <a:cxn ang="0">
                  <a:pos x="282" y="172"/>
                </a:cxn>
                <a:cxn ang="0">
                  <a:pos x="278" y="176"/>
                </a:cxn>
                <a:cxn ang="0">
                  <a:pos x="273" y="181"/>
                </a:cxn>
                <a:cxn ang="0">
                  <a:pos x="259" y="186"/>
                </a:cxn>
                <a:cxn ang="0">
                  <a:pos x="241" y="190"/>
                </a:cxn>
                <a:cxn ang="0">
                  <a:pos x="219" y="193"/>
                </a:cxn>
                <a:cxn ang="0">
                  <a:pos x="196" y="194"/>
                </a:cxn>
                <a:cxn ang="0">
                  <a:pos x="171" y="193"/>
                </a:cxn>
                <a:cxn ang="0">
                  <a:pos x="143" y="189"/>
                </a:cxn>
                <a:cxn ang="0">
                  <a:pos x="143" y="189"/>
                </a:cxn>
                <a:cxn ang="0">
                  <a:pos x="116" y="183"/>
                </a:cxn>
                <a:cxn ang="0">
                  <a:pos x="90" y="176"/>
                </a:cxn>
                <a:cxn ang="0">
                  <a:pos x="66" y="168"/>
                </a:cxn>
                <a:cxn ang="0">
                  <a:pos x="44" y="159"/>
                </a:cxn>
                <a:cxn ang="0">
                  <a:pos x="28" y="149"/>
                </a:cxn>
                <a:cxn ang="0">
                  <a:pos x="14" y="139"/>
                </a:cxn>
                <a:cxn ang="0">
                  <a:pos x="9" y="134"/>
                </a:cxn>
                <a:cxn ang="0">
                  <a:pos x="6" y="128"/>
                </a:cxn>
                <a:cxn ang="0">
                  <a:pos x="3" y="124"/>
                </a:cxn>
                <a:cxn ang="0">
                  <a:pos x="2" y="119"/>
                </a:cxn>
                <a:cxn ang="0">
                  <a:pos x="2" y="119"/>
                </a:cxn>
              </a:cxnLst>
              <a:rect l="0" t="0" r="r" b="b"/>
              <a:pathLst>
                <a:path w="325" h="194">
                  <a:moveTo>
                    <a:pt x="2" y="119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6" y="13"/>
                  </a:lnTo>
                  <a:lnTo>
                    <a:pt x="32" y="25"/>
                  </a:lnTo>
                  <a:lnTo>
                    <a:pt x="50" y="36"/>
                  </a:lnTo>
                  <a:lnTo>
                    <a:pt x="69" y="46"/>
                  </a:lnTo>
                  <a:lnTo>
                    <a:pt x="90" y="55"/>
                  </a:lnTo>
                  <a:lnTo>
                    <a:pt x="112" y="62"/>
                  </a:lnTo>
                  <a:lnTo>
                    <a:pt x="134" y="68"/>
                  </a:lnTo>
                  <a:lnTo>
                    <a:pt x="157" y="72"/>
                  </a:lnTo>
                  <a:lnTo>
                    <a:pt x="157" y="72"/>
                  </a:lnTo>
                  <a:lnTo>
                    <a:pt x="181" y="75"/>
                  </a:lnTo>
                  <a:lnTo>
                    <a:pt x="204" y="76"/>
                  </a:lnTo>
                  <a:lnTo>
                    <a:pt x="226" y="75"/>
                  </a:lnTo>
                  <a:lnTo>
                    <a:pt x="248" y="72"/>
                  </a:lnTo>
                  <a:lnTo>
                    <a:pt x="269" y="66"/>
                  </a:lnTo>
                  <a:lnTo>
                    <a:pt x="288" y="61"/>
                  </a:lnTo>
                  <a:lnTo>
                    <a:pt x="307" y="53"/>
                  </a:lnTo>
                  <a:lnTo>
                    <a:pt x="325" y="44"/>
                  </a:lnTo>
                  <a:lnTo>
                    <a:pt x="288" y="163"/>
                  </a:lnTo>
                  <a:lnTo>
                    <a:pt x="288" y="163"/>
                  </a:lnTo>
                  <a:lnTo>
                    <a:pt x="286" y="168"/>
                  </a:lnTo>
                  <a:lnTo>
                    <a:pt x="282" y="172"/>
                  </a:lnTo>
                  <a:lnTo>
                    <a:pt x="278" y="176"/>
                  </a:lnTo>
                  <a:lnTo>
                    <a:pt x="273" y="181"/>
                  </a:lnTo>
                  <a:lnTo>
                    <a:pt x="259" y="186"/>
                  </a:lnTo>
                  <a:lnTo>
                    <a:pt x="241" y="190"/>
                  </a:lnTo>
                  <a:lnTo>
                    <a:pt x="219" y="193"/>
                  </a:lnTo>
                  <a:lnTo>
                    <a:pt x="196" y="194"/>
                  </a:lnTo>
                  <a:lnTo>
                    <a:pt x="171" y="193"/>
                  </a:lnTo>
                  <a:lnTo>
                    <a:pt x="143" y="189"/>
                  </a:lnTo>
                  <a:lnTo>
                    <a:pt x="143" y="189"/>
                  </a:lnTo>
                  <a:lnTo>
                    <a:pt x="116" y="183"/>
                  </a:lnTo>
                  <a:lnTo>
                    <a:pt x="90" y="176"/>
                  </a:lnTo>
                  <a:lnTo>
                    <a:pt x="66" y="168"/>
                  </a:lnTo>
                  <a:lnTo>
                    <a:pt x="44" y="159"/>
                  </a:lnTo>
                  <a:lnTo>
                    <a:pt x="28" y="149"/>
                  </a:lnTo>
                  <a:lnTo>
                    <a:pt x="14" y="139"/>
                  </a:lnTo>
                  <a:lnTo>
                    <a:pt x="9" y="134"/>
                  </a:lnTo>
                  <a:lnTo>
                    <a:pt x="6" y="128"/>
                  </a:lnTo>
                  <a:lnTo>
                    <a:pt x="3" y="124"/>
                  </a:lnTo>
                  <a:lnTo>
                    <a:pt x="2" y="119"/>
                  </a:lnTo>
                  <a:lnTo>
                    <a:pt x="2" y="1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90120" y="4938413"/>
              <a:ext cx="375504" cy="611708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47" y="16"/>
                </a:cxn>
                <a:cxn ang="0">
                  <a:pos x="77" y="36"/>
                </a:cxn>
                <a:cxn ang="0">
                  <a:pos x="96" y="55"/>
                </a:cxn>
                <a:cxn ang="0">
                  <a:pos x="107" y="80"/>
                </a:cxn>
                <a:cxn ang="0">
                  <a:pos x="110" y="94"/>
                </a:cxn>
                <a:cxn ang="0">
                  <a:pos x="107" y="108"/>
                </a:cxn>
                <a:cxn ang="0">
                  <a:pos x="102" y="123"/>
                </a:cxn>
                <a:cxn ang="0">
                  <a:pos x="91" y="139"/>
                </a:cxn>
                <a:cxn ang="0">
                  <a:pos x="76" y="157"/>
                </a:cxn>
                <a:cxn ang="0">
                  <a:pos x="84" y="160"/>
                </a:cxn>
                <a:cxn ang="0">
                  <a:pos x="102" y="167"/>
                </a:cxn>
                <a:cxn ang="0">
                  <a:pos x="118" y="179"/>
                </a:cxn>
                <a:cxn ang="0">
                  <a:pos x="122" y="188"/>
                </a:cxn>
                <a:cxn ang="0">
                  <a:pos x="121" y="197"/>
                </a:cxn>
                <a:cxn ang="0">
                  <a:pos x="115" y="200"/>
                </a:cxn>
                <a:cxn ang="0">
                  <a:pos x="99" y="203"/>
                </a:cxn>
                <a:cxn ang="0">
                  <a:pos x="49" y="179"/>
                </a:cxn>
                <a:cxn ang="0">
                  <a:pos x="45" y="174"/>
                </a:cxn>
                <a:cxn ang="0">
                  <a:pos x="44" y="166"/>
                </a:cxn>
                <a:cxn ang="0">
                  <a:pos x="55" y="153"/>
                </a:cxn>
                <a:cxn ang="0">
                  <a:pos x="58" y="149"/>
                </a:cxn>
                <a:cxn ang="0">
                  <a:pos x="71" y="133"/>
                </a:cxn>
                <a:cxn ang="0">
                  <a:pos x="80" y="116"/>
                </a:cxn>
                <a:cxn ang="0">
                  <a:pos x="84" y="95"/>
                </a:cxn>
                <a:cxn ang="0">
                  <a:pos x="78" y="73"/>
                </a:cxn>
                <a:cxn ang="0">
                  <a:pos x="60" y="51"/>
                </a:cxn>
                <a:cxn ang="0">
                  <a:pos x="25" y="31"/>
                </a:cxn>
                <a:cxn ang="0">
                  <a:pos x="0" y="21"/>
                </a:cxn>
                <a:cxn ang="0">
                  <a:pos x="0" y="11"/>
                </a:cxn>
                <a:cxn ang="0">
                  <a:pos x="4" y="2"/>
                </a:cxn>
                <a:cxn ang="0">
                  <a:pos x="15" y="0"/>
                </a:cxn>
                <a:cxn ang="0">
                  <a:pos x="25" y="6"/>
                </a:cxn>
              </a:cxnLst>
              <a:rect l="0" t="0" r="r" b="b"/>
              <a:pathLst>
                <a:path w="122" h="203">
                  <a:moveTo>
                    <a:pt x="25" y="6"/>
                  </a:moveTo>
                  <a:lnTo>
                    <a:pt x="25" y="6"/>
                  </a:lnTo>
                  <a:lnTo>
                    <a:pt x="32" y="9"/>
                  </a:lnTo>
                  <a:lnTo>
                    <a:pt x="47" y="16"/>
                  </a:lnTo>
                  <a:lnTo>
                    <a:pt x="67" y="28"/>
                  </a:lnTo>
                  <a:lnTo>
                    <a:pt x="77" y="36"/>
                  </a:lnTo>
                  <a:lnTo>
                    <a:pt x="88" y="46"/>
                  </a:lnTo>
                  <a:lnTo>
                    <a:pt x="96" y="55"/>
                  </a:lnTo>
                  <a:lnTo>
                    <a:pt x="103" y="68"/>
                  </a:lnTo>
                  <a:lnTo>
                    <a:pt x="107" y="80"/>
                  </a:lnTo>
                  <a:lnTo>
                    <a:pt x="109" y="87"/>
                  </a:lnTo>
                  <a:lnTo>
                    <a:pt x="110" y="94"/>
                  </a:lnTo>
                  <a:lnTo>
                    <a:pt x="109" y="101"/>
                  </a:lnTo>
                  <a:lnTo>
                    <a:pt x="107" y="108"/>
                  </a:lnTo>
                  <a:lnTo>
                    <a:pt x="104" y="116"/>
                  </a:lnTo>
                  <a:lnTo>
                    <a:pt x="102" y="123"/>
                  </a:lnTo>
                  <a:lnTo>
                    <a:pt x="98" y="131"/>
                  </a:lnTo>
                  <a:lnTo>
                    <a:pt x="91" y="139"/>
                  </a:lnTo>
                  <a:lnTo>
                    <a:pt x="84" y="149"/>
                  </a:lnTo>
                  <a:lnTo>
                    <a:pt x="76" y="157"/>
                  </a:lnTo>
                  <a:lnTo>
                    <a:pt x="76" y="157"/>
                  </a:lnTo>
                  <a:lnTo>
                    <a:pt x="84" y="160"/>
                  </a:lnTo>
                  <a:lnTo>
                    <a:pt x="92" y="163"/>
                  </a:lnTo>
                  <a:lnTo>
                    <a:pt x="102" y="167"/>
                  </a:lnTo>
                  <a:lnTo>
                    <a:pt x="111" y="173"/>
                  </a:lnTo>
                  <a:lnTo>
                    <a:pt x="118" y="179"/>
                  </a:lnTo>
                  <a:lnTo>
                    <a:pt x="121" y="184"/>
                  </a:lnTo>
                  <a:lnTo>
                    <a:pt x="122" y="188"/>
                  </a:lnTo>
                  <a:lnTo>
                    <a:pt x="122" y="193"/>
                  </a:lnTo>
                  <a:lnTo>
                    <a:pt x="121" y="197"/>
                  </a:lnTo>
                  <a:lnTo>
                    <a:pt x="121" y="197"/>
                  </a:lnTo>
                  <a:lnTo>
                    <a:pt x="115" y="200"/>
                  </a:lnTo>
                  <a:lnTo>
                    <a:pt x="109" y="203"/>
                  </a:lnTo>
                  <a:lnTo>
                    <a:pt x="99" y="203"/>
                  </a:lnTo>
                  <a:lnTo>
                    <a:pt x="49" y="179"/>
                  </a:lnTo>
                  <a:lnTo>
                    <a:pt x="49" y="179"/>
                  </a:lnTo>
                  <a:lnTo>
                    <a:pt x="48" y="178"/>
                  </a:lnTo>
                  <a:lnTo>
                    <a:pt x="45" y="174"/>
                  </a:lnTo>
                  <a:lnTo>
                    <a:pt x="44" y="170"/>
                  </a:lnTo>
                  <a:lnTo>
                    <a:pt x="44" y="166"/>
                  </a:lnTo>
                  <a:lnTo>
                    <a:pt x="45" y="163"/>
                  </a:lnTo>
                  <a:lnTo>
                    <a:pt x="55" y="153"/>
                  </a:lnTo>
                  <a:lnTo>
                    <a:pt x="55" y="153"/>
                  </a:lnTo>
                  <a:lnTo>
                    <a:pt x="58" y="149"/>
                  </a:lnTo>
                  <a:lnTo>
                    <a:pt x="67" y="139"/>
                  </a:lnTo>
                  <a:lnTo>
                    <a:pt x="71" y="133"/>
                  </a:lnTo>
                  <a:lnTo>
                    <a:pt x="76" y="124"/>
                  </a:lnTo>
                  <a:lnTo>
                    <a:pt x="80" y="116"/>
                  </a:lnTo>
                  <a:lnTo>
                    <a:pt x="82" y="105"/>
                  </a:lnTo>
                  <a:lnTo>
                    <a:pt x="84" y="95"/>
                  </a:lnTo>
                  <a:lnTo>
                    <a:pt x="82" y="84"/>
                  </a:lnTo>
                  <a:lnTo>
                    <a:pt x="78" y="73"/>
                  </a:lnTo>
                  <a:lnTo>
                    <a:pt x="70" y="62"/>
                  </a:lnTo>
                  <a:lnTo>
                    <a:pt x="60" y="51"/>
                  </a:lnTo>
                  <a:lnTo>
                    <a:pt x="45" y="40"/>
                  </a:lnTo>
                  <a:lnTo>
                    <a:pt x="25" y="3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15" y="0"/>
                  </a:lnTo>
                  <a:lnTo>
                    <a:pt x="25" y="6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772490" y="4847565"/>
              <a:ext cx="369448" cy="611708"/>
            </a:xfrm>
            <a:custGeom>
              <a:avLst/>
              <a:gdLst/>
              <a:ahLst/>
              <a:cxnLst>
                <a:cxn ang="0">
                  <a:pos x="98" y="6"/>
                </a:cxn>
                <a:cxn ang="0">
                  <a:pos x="98" y="6"/>
                </a:cxn>
                <a:cxn ang="0">
                  <a:pos x="87" y="11"/>
                </a:cxn>
                <a:cxn ang="0">
                  <a:pos x="72" y="20"/>
                </a:cxn>
                <a:cxn ang="0">
                  <a:pos x="52" y="31"/>
                </a:cxn>
                <a:cxn ang="0">
                  <a:pos x="43" y="38"/>
                </a:cxn>
                <a:cxn ang="0">
                  <a:pos x="34" y="45"/>
                </a:cxn>
                <a:cxn ang="0">
                  <a:pos x="26" y="54"/>
                </a:cxn>
                <a:cxn ang="0">
                  <a:pos x="21" y="64"/>
                </a:cxn>
                <a:cxn ang="0">
                  <a:pos x="17" y="76"/>
                </a:cxn>
                <a:cxn ang="0">
                  <a:pos x="17" y="89"/>
                </a:cxn>
                <a:cxn ang="0">
                  <a:pos x="18" y="104"/>
                </a:cxn>
                <a:cxn ang="0">
                  <a:pos x="23" y="120"/>
                </a:cxn>
                <a:cxn ang="0">
                  <a:pos x="33" y="138"/>
                </a:cxn>
                <a:cxn ang="0">
                  <a:pos x="47" y="157"/>
                </a:cxn>
                <a:cxn ang="0">
                  <a:pos x="47" y="157"/>
                </a:cxn>
                <a:cxn ang="0">
                  <a:pos x="39" y="160"/>
                </a:cxn>
                <a:cxn ang="0">
                  <a:pos x="29" y="163"/>
                </a:cxn>
                <a:cxn ang="0">
                  <a:pos x="21" y="167"/>
                </a:cxn>
                <a:cxn ang="0">
                  <a:pos x="11" y="173"/>
                </a:cxn>
                <a:cxn ang="0">
                  <a:pos x="4" y="179"/>
                </a:cxn>
                <a:cxn ang="0">
                  <a:pos x="1" y="184"/>
                </a:cxn>
                <a:cxn ang="0">
                  <a:pos x="0" y="188"/>
                </a:cxn>
                <a:cxn ang="0">
                  <a:pos x="0" y="193"/>
                </a:cxn>
                <a:cxn ang="0">
                  <a:pos x="1" y="197"/>
                </a:cxn>
                <a:cxn ang="0">
                  <a:pos x="1" y="197"/>
                </a:cxn>
                <a:cxn ang="0">
                  <a:pos x="7" y="200"/>
                </a:cxn>
                <a:cxn ang="0">
                  <a:pos x="14" y="203"/>
                </a:cxn>
                <a:cxn ang="0">
                  <a:pos x="23" y="203"/>
                </a:cxn>
                <a:cxn ang="0">
                  <a:pos x="72" y="179"/>
                </a:cxn>
                <a:cxn ang="0">
                  <a:pos x="72" y="179"/>
                </a:cxn>
                <a:cxn ang="0">
                  <a:pos x="74" y="178"/>
                </a:cxn>
                <a:cxn ang="0">
                  <a:pos x="76" y="174"/>
                </a:cxn>
                <a:cxn ang="0">
                  <a:pos x="78" y="170"/>
                </a:cxn>
                <a:cxn ang="0">
                  <a:pos x="77" y="166"/>
                </a:cxn>
                <a:cxn ang="0">
                  <a:pos x="76" y="163"/>
                </a:cxn>
                <a:cxn ang="0">
                  <a:pos x="67" y="153"/>
                </a:cxn>
                <a:cxn ang="0">
                  <a:pos x="67" y="153"/>
                </a:cxn>
                <a:cxn ang="0">
                  <a:pos x="63" y="146"/>
                </a:cxn>
                <a:cxn ang="0">
                  <a:pos x="55" y="135"/>
                </a:cxn>
                <a:cxn ang="0">
                  <a:pos x="47" y="122"/>
                </a:cxn>
                <a:cxn ang="0">
                  <a:pos x="44" y="112"/>
                </a:cxn>
                <a:cxn ang="0">
                  <a:pos x="41" y="104"/>
                </a:cxn>
                <a:cxn ang="0">
                  <a:pos x="41" y="94"/>
                </a:cxn>
                <a:cxn ang="0">
                  <a:pos x="43" y="83"/>
                </a:cxn>
                <a:cxn ang="0">
                  <a:pos x="47" y="73"/>
                </a:cxn>
                <a:cxn ang="0">
                  <a:pos x="54" y="62"/>
                </a:cxn>
                <a:cxn ang="0">
                  <a:pos x="65" y="51"/>
                </a:cxn>
                <a:cxn ang="0">
                  <a:pos x="78" y="42"/>
                </a:cxn>
                <a:cxn ang="0">
                  <a:pos x="98" y="31"/>
                </a:cxn>
                <a:cxn ang="0">
                  <a:pos x="122" y="21"/>
                </a:cxn>
                <a:cxn ang="0">
                  <a:pos x="122" y="21"/>
                </a:cxn>
                <a:cxn ang="0">
                  <a:pos x="122" y="16"/>
                </a:cxn>
                <a:cxn ang="0">
                  <a:pos x="122" y="11"/>
                </a:cxn>
                <a:cxn ang="0">
                  <a:pos x="121" y="6"/>
                </a:cxn>
                <a:cxn ang="0">
                  <a:pos x="118" y="2"/>
                </a:cxn>
                <a:cxn ang="0">
                  <a:pos x="114" y="0"/>
                </a:cxn>
                <a:cxn ang="0">
                  <a:pos x="107" y="0"/>
                </a:cxn>
                <a:cxn ang="0">
                  <a:pos x="98" y="6"/>
                </a:cxn>
                <a:cxn ang="0">
                  <a:pos x="98" y="6"/>
                </a:cxn>
              </a:cxnLst>
              <a:rect l="0" t="0" r="r" b="b"/>
              <a:pathLst>
                <a:path w="122" h="203">
                  <a:moveTo>
                    <a:pt x="98" y="6"/>
                  </a:moveTo>
                  <a:lnTo>
                    <a:pt x="98" y="6"/>
                  </a:lnTo>
                  <a:lnTo>
                    <a:pt x="87" y="11"/>
                  </a:lnTo>
                  <a:lnTo>
                    <a:pt x="72" y="20"/>
                  </a:lnTo>
                  <a:lnTo>
                    <a:pt x="52" y="31"/>
                  </a:lnTo>
                  <a:lnTo>
                    <a:pt x="43" y="38"/>
                  </a:lnTo>
                  <a:lnTo>
                    <a:pt x="34" y="45"/>
                  </a:lnTo>
                  <a:lnTo>
                    <a:pt x="26" y="54"/>
                  </a:lnTo>
                  <a:lnTo>
                    <a:pt x="21" y="64"/>
                  </a:lnTo>
                  <a:lnTo>
                    <a:pt x="17" y="76"/>
                  </a:lnTo>
                  <a:lnTo>
                    <a:pt x="17" y="89"/>
                  </a:lnTo>
                  <a:lnTo>
                    <a:pt x="18" y="104"/>
                  </a:lnTo>
                  <a:lnTo>
                    <a:pt x="23" y="120"/>
                  </a:lnTo>
                  <a:lnTo>
                    <a:pt x="33" y="138"/>
                  </a:lnTo>
                  <a:lnTo>
                    <a:pt x="47" y="157"/>
                  </a:lnTo>
                  <a:lnTo>
                    <a:pt x="47" y="157"/>
                  </a:lnTo>
                  <a:lnTo>
                    <a:pt x="39" y="160"/>
                  </a:lnTo>
                  <a:lnTo>
                    <a:pt x="29" y="163"/>
                  </a:lnTo>
                  <a:lnTo>
                    <a:pt x="21" y="167"/>
                  </a:lnTo>
                  <a:lnTo>
                    <a:pt x="11" y="173"/>
                  </a:lnTo>
                  <a:lnTo>
                    <a:pt x="4" y="179"/>
                  </a:lnTo>
                  <a:lnTo>
                    <a:pt x="1" y="184"/>
                  </a:lnTo>
                  <a:lnTo>
                    <a:pt x="0" y="188"/>
                  </a:lnTo>
                  <a:lnTo>
                    <a:pt x="0" y="193"/>
                  </a:lnTo>
                  <a:lnTo>
                    <a:pt x="1" y="197"/>
                  </a:lnTo>
                  <a:lnTo>
                    <a:pt x="1" y="197"/>
                  </a:lnTo>
                  <a:lnTo>
                    <a:pt x="7" y="200"/>
                  </a:lnTo>
                  <a:lnTo>
                    <a:pt x="14" y="203"/>
                  </a:lnTo>
                  <a:lnTo>
                    <a:pt x="23" y="203"/>
                  </a:lnTo>
                  <a:lnTo>
                    <a:pt x="72" y="179"/>
                  </a:lnTo>
                  <a:lnTo>
                    <a:pt x="72" y="179"/>
                  </a:lnTo>
                  <a:lnTo>
                    <a:pt x="74" y="178"/>
                  </a:lnTo>
                  <a:lnTo>
                    <a:pt x="76" y="174"/>
                  </a:lnTo>
                  <a:lnTo>
                    <a:pt x="78" y="170"/>
                  </a:lnTo>
                  <a:lnTo>
                    <a:pt x="77" y="166"/>
                  </a:lnTo>
                  <a:lnTo>
                    <a:pt x="76" y="163"/>
                  </a:lnTo>
                  <a:lnTo>
                    <a:pt x="67" y="153"/>
                  </a:lnTo>
                  <a:lnTo>
                    <a:pt x="67" y="153"/>
                  </a:lnTo>
                  <a:lnTo>
                    <a:pt x="63" y="146"/>
                  </a:lnTo>
                  <a:lnTo>
                    <a:pt x="55" y="135"/>
                  </a:lnTo>
                  <a:lnTo>
                    <a:pt x="47" y="122"/>
                  </a:lnTo>
                  <a:lnTo>
                    <a:pt x="44" y="112"/>
                  </a:lnTo>
                  <a:lnTo>
                    <a:pt x="41" y="104"/>
                  </a:lnTo>
                  <a:lnTo>
                    <a:pt x="41" y="94"/>
                  </a:lnTo>
                  <a:lnTo>
                    <a:pt x="43" y="83"/>
                  </a:lnTo>
                  <a:lnTo>
                    <a:pt x="47" y="73"/>
                  </a:lnTo>
                  <a:lnTo>
                    <a:pt x="54" y="62"/>
                  </a:lnTo>
                  <a:lnTo>
                    <a:pt x="65" y="51"/>
                  </a:lnTo>
                  <a:lnTo>
                    <a:pt x="78" y="42"/>
                  </a:lnTo>
                  <a:lnTo>
                    <a:pt x="98" y="31"/>
                  </a:lnTo>
                  <a:lnTo>
                    <a:pt x="122" y="21"/>
                  </a:lnTo>
                  <a:lnTo>
                    <a:pt x="122" y="21"/>
                  </a:lnTo>
                  <a:lnTo>
                    <a:pt x="122" y="16"/>
                  </a:lnTo>
                  <a:lnTo>
                    <a:pt x="122" y="11"/>
                  </a:lnTo>
                  <a:lnTo>
                    <a:pt x="121" y="6"/>
                  </a:lnTo>
                  <a:lnTo>
                    <a:pt x="118" y="2"/>
                  </a:lnTo>
                  <a:lnTo>
                    <a:pt x="114" y="0"/>
                  </a:lnTo>
                  <a:lnTo>
                    <a:pt x="107" y="0"/>
                  </a:lnTo>
                  <a:lnTo>
                    <a:pt x="98" y="6"/>
                  </a:lnTo>
                  <a:lnTo>
                    <a:pt x="98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820942" y="3939088"/>
              <a:ext cx="1259756" cy="811573"/>
            </a:xfrm>
            <a:custGeom>
              <a:avLst/>
              <a:gdLst/>
              <a:ahLst/>
              <a:cxnLst>
                <a:cxn ang="0">
                  <a:pos x="412" y="179"/>
                </a:cxn>
                <a:cxn ang="0">
                  <a:pos x="415" y="153"/>
                </a:cxn>
                <a:cxn ang="0">
                  <a:pos x="408" y="127"/>
                </a:cxn>
                <a:cxn ang="0">
                  <a:pos x="393" y="101"/>
                </a:cxn>
                <a:cxn ang="0">
                  <a:pos x="372" y="77"/>
                </a:cxn>
                <a:cxn ang="0">
                  <a:pos x="345" y="54"/>
                </a:cxn>
                <a:cxn ang="0">
                  <a:pos x="313" y="35"/>
                </a:cxn>
                <a:cxn ang="0">
                  <a:pos x="276" y="20"/>
                </a:cxn>
                <a:cxn ang="0">
                  <a:pos x="235" y="7"/>
                </a:cxn>
                <a:cxn ang="0">
                  <a:pos x="214" y="4"/>
                </a:cxn>
                <a:cxn ang="0">
                  <a:pos x="173" y="0"/>
                </a:cxn>
                <a:cxn ang="0">
                  <a:pos x="134" y="2"/>
                </a:cxn>
                <a:cxn ang="0">
                  <a:pos x="99" y="7"/>
                </a:cxn>
                <a:cxn ang="0">
                  <a:pos x="67" y="18"/>
                </a:cxn>
                <a:cxn ang="0">
                  <a:pos x="39" y="33"/>
                </a:cxn>
                <a:cxn ang="0">
                  <a:pos x="19" y="53"/>
                </a:cxn>
                <a:cxn ang="0">
                  <a:pos x="6" y="76"/>
                </a:cxn>
                <a:cxn ang="0">
                  <a:pos x="2" y="88"/>
                </a:cxn>
                <a:cxn ang="0">
                  <a:pos x="1" y="115"/>
                </a:cxn>
                <a:cxn ang="0">
                  <a:pos x="8" y="141"/>
                </a:cxn>
                <a:cxn ang="0">
                  <a:pos x="22" y="167"/>
                </a:cxn>
                <a:cxn ang="0">
                  <a:pos x="42" y="192"/>
                </a:cxn>
                <a:cxn ang="0">
                  <a:pos x="70" y="214"/>
                </a:cxn>
                <a:cxn ang="0">
                  <a:pos x="101" y="233"/>
                </a:cxn>
                <a:cxn ang="0">
                  <a:pos x="138" y="248"/>
                </a:cxn>
                <a:cxn ang="0">
                  <a:pos x="180" y="261"/>
                </a:cxn>
                <a:cxn ang="0">
                  <a:pos x="200" y="265"/>
                </a:cxn>
                <a:cxn ang="0">
                  <a:pos x="242" y="267"/>
                </a:cxn>
                <a:cxn ang="0">
                  <a:pos x="281" y="266"/>
                </a:cxn>
                <a:cxn ang="0">
                  <a:pos x="317" y="261"/>
                </a:cxn>
                <a:cxn ang="0">
                  <a:pos x="349" y="250"/>
                </a:cxn>
                <a:cxn ang="0">
                  <a:pos x="375" y="234"/>
                </a:cxn>
                <a:cxn ang="0">
                  <a:pos x="396" y="215"/>
                </a:cxn>
                <a:cxn ang="0">
                  <a:pos x="409" y="192"/>
                </a:cxn>
                <a:cxn ang="0">
                  <a:pos x="412" y="179"/>
                </a:cxn>
              </a:cxnLst>
              <a:rect l="0" t="0" r="r" b="b"/>
              <a:pathLst>
                <a:path w="415" h="267">
                  <a:moveTo>
                    <a:pt x="412" y="179"/>
                  </a:moveTo>
                  <a:lnTo>
                    <a:pt x="412" y="179"/>
                  </a:lnTo>
                  <a:lnTo>
                    <a:pt x="415" y="165"/>
                  </a:lnTo>
                  <a:lnTo>
                    <a:pt x="415" y="153"/>
                  </a:lnTo>
                  <a:lnTo>
                    <a:pt x="412" y="139"/>
                  </a:lnTo>
                  <a:lnTo>
                    <a:pt x="408" y="127"/>
                  </a:lnTo>
                  <a:lnTo>
                    <a:pt x="401" y="113"/>
                  </a:lnTo>
                  <a:lnTo>
                    <a:pt x="393" y="101"/>
                  </a:lnTo>
                  <a:lnTo>
                    <a:pt x="383" y="88"/>
                  </a:lnTo>
                  <a:lnTo>
                    <a:pt x="372" y="77"/>
                  </a:lnTo>
                  <a:lnTo>
                    <a:pt x="360" y="65"/>
                  </a:lnTo>
                  <a:lnTo>
                    <a:pt x="345" y="54"/>
                  </a:lnTo>
                  <a:lnTo>
                    <a:pt x="330" y="44"/>
                  </a:lnTo>
                  <a:lnTo>
                    <a:pt x="313" y="35"/>
                  </a:lnTo>
                  <a:lnTo>
                    <a:pt x="295" y="26"/>
                  </a:lnTo>
                  <a:lnTo>
                    <a:pt x="276" y="20"/>
                  </a:lnTo>
                  <a:lnTo>
                    <a:pt x="255" y="13"/>
                  </a:lnTo>
                  <a:lnTo>
                    <a:pt x="235" y="7"/>
                  </a:lnTo>
                  <a:lnTo>
                    <a:pt x="235" y="7"/>
                  </a:lnTo>
                  <a:lnTo>
                    <a:pt x="214" y="4"/>
                  </a:lnTo>
                  <a:lnTo>
                    <a:pt x="193" y="2"/>
                  </a:lnTo>
                  <a:lnTo>
                    <a:pt x="173" y="0"/>
                  </a:lnTo>
                  <a:lnTo>
                    <a:pt x="154" y="0"/>
                  </a:lnTo>
                  <a:lnTo>
                    <a:pt x="134" y="2"/>
                  </a:lnTo>
                  <a:lnTo>
                    <a:pt x="115" y="4"/>
                  </a:lnTo>
                  <a:lnTo>
                    <a:pt x="99" y="7"/>
                  </a:lnTo>
                  <a:lnTo>
                    <a:pt x="82" y="13"/>
                  </a:lnTo>
                  <a:lnTo>
                    <a:pt x="67" y="18"/>
                  </a:lnTo>
                  <a:lnTo>
                    <a:pt x="53" y="26"/>
                  </a:lnTo>
                  <a:lnTo>
                    <a:pt x="39" y="33"/>
                  </a:lnTo>
                  <a:lnTo>
                    <a:pt x="28" y="43"/>
                  </a:lnTo>
                  <a:lnTo>
                    <a:pt x="19" y="53"/>
                  </a:lnTo>
                  <a:lnTo>
                    <a:pt x="12" y="64"/>
                  </a:lnTo>
                  <a:lnTo>
                    <a:pt x="6" y="76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0" y="102"/>
                  </a:lnTo>
                  <a:lnTo>
                    <a:pt x="1" y="115"/>
                  </a:lnTo>
                  <a:lnTo>
                    <a:pt x="2" y="128"/>
                  </a:lnTo>
                  <a:lnTo>
                    <a:pt x="8" y="141"/>
                  </a:lnTo>
                  <a:lnTo>
                    <a:pt x="13" y="154"/>
                  </a:lnTo>
                  <a:lnTo>
                    <a:pt x="22" y="167"/>
                  </a:lnTo>
                  <a:lnTo>
                    <a:pt x="31" y="179"/>
                  </a:lnTo>
                  <a:lnTo>
                    <a:pt x="42" y="192"/>
                  </a:lnTo>
                  <a:lnTo>
                    <a:pt x="56" y="203"/>
                  </a:lnTo>
                  <a:lnTo>
                    <a:pt x="70" y="214"/>
                  </a:lnTo>
                  <a:lnTo>
                    <a:pt x="85" y="223"/>
                  </a:lnTo>
                  <a:lnTo>
                    <a:pt x="101" y="233"/>
                  </a:lnTo>
                  <a:lnTo>
                    <a:pt x="119" y="241"/>
                  </a:lnTo>
                  <a:lnTo>
                    <a:pt x="138" y="248"/>
                  </a:lnTo>
                  <a:lnTo>
                    <a:pt x="159" y="255"/>
                  </a:lnTo>
                  <a:lnTo>
                    <a:pt x="180" y="261"/>
                  </a:lnTo>
                  <a:lnTo>
                    <a:pt x="180" y="261"/>
                  </a:lnTo>
                  <a:lnTo>
                    <a:pt x="200" y="265"/>
                  </a:lnTo>
                  <a:lnTo>
                    <a:pt x="221" y="266"/>
                  </a:lnTo>
                  <a:lnTo>
                    <a:pt x="242" y="267"/>
                  </a:lnTo>
                  <a:lnTo>
                    <a:pt x="262" y="267"/>
                  </a:lnTo>
                  <a:lnTo>
                    <a:pt x="281" y="266"/>
                  </a:lnTo>
                  <a:lnTo>
                    <a:pt x="299" y="263"/>
                  </a:lnTo>
                  <a:lnTo>
                    <a:pt x="317" y="261"/>
                  </a:lnTo>
                  <a:lnTo>
                    <a:pt x="332" y="255"/>
                  </a:lnTo>
                  <a:lnTo>
                    <a:pt x="349" y="250"/>
                  </a:lnTo>
                  <a:lnTo>
                    <a:pt x="363" y="243"/>
                  </a:lnTo>
                  <a:lnTo>
                    <a:pt x="375" y="234"/>
                  </a:lnTo>
                  <a:lnTo>
                    <a:pt x="386" y="225"/>
                  </a:lnTo>
                  <a:lnTo>
                    <a:pt x="396" y="215"/>
                  </a:lnTo>
                  <a:lnTo>
                    <a:pt x="402" y="204"/>
                  </a:lnTo>
                  <a:lnTo>
                    <a:pt x="409" y="192"/>
                  </a:lnTo>
                  <a:lnTo>
                    <a:pt x="412" y="179"/>
                  </a:lnTo>
                  <a:lnTo>
                    <a:pt x="412" y="1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1081372" y="4096557"/>
              <a:ext cx="181696" cy="157469"/>
            </a:xfrm>
            <a:custGeom>
              <a:avLst/>
              <a:gdLst/>
              <a:ahLst/>
              <a:cxnLst>
                <a:cxn ang="0">
                  <a:pos x="47" y="53"/>
                </a:cxn>
                <a:cxn ang="0">
                  <a:pos x="47" y="53"/>
                </a:cxn>
                <a:cxn ang="0">
                  <a:pos x="38" y="50"/>
                </a:cxn>
                <a:cxn ang="0">
                  <a:pos x="27" y="47"/>
                </a:cxn>
                <a:cxn ang="0">
                  <a:pos x="27" y="47"/>
                </a:cxn>
                <a:cxn ang="0">
                  <a:pos x="14" y="44"/>
                </a:cxn>
                <a:cxn ang="0">
                  <a:pos x="3" y="44"/>
                </a:cxn>
                <a:cxn ang="0">
                  <a:pos x="3" y="44"/>
                </a:cxn>
                <a:cxn ang="0">
                  <a:pos x="0" y="36"/>
                </a:cxn>
                <a:cxn ang="0">
                  <a:pos x="1" y="28"/>
                </a:cxn>
                <a:cxn ang="0">
                  <a:pos x="4" y="19"/>
                </a:cxn>
                <a:cxn ang="0">
                  <a:pos x="9" y="11"/>
                </a:cxn>
                <a:cxn ang="0">
                  <a:pos x="9" y="11"/>
                </a:cxn>
                <a:cxn ang="0">
                  <a:pos x="14" y="7"/>
                </a:cxn>
                <a:cxn ang="0">
                  <a:pos x="19" y="4"/>
                </a:cxn>
                <a:cxn ang="0">
                  <a:pos x="25" y="2"/>
                </a:cxn>
                <a:cxn ang="0">
                  <a:pos x="30" y="0"/>
                </a:cxn>
                <a:cxn ang="0">
                  <a:pos x="36" y="0"/>
                </a:cxn>
                <a:cxn ang="0">
                  <a:pos x="41" y="0"/>
                </a:cxn>
                <a:cxn ang="0">
                  <a:pos x="47" y="3"/>
                </a:cxn>
                <a:cxn ang="0">
                  <a:pos x="51" y="6"/>
                </a:cxn>
                <a:cxn ang="0">
                  <a:pos x="51" y="6"/>
                </a:cxn>
                <a:cxn ang="0">
                  <a:pos x="55" y="10"/>
                </a:cxn>
                <a:cxn ang="0">
                  <a:pos x="58" y="15"/>
                </a:cxn>
                <a:cxn ang="0">
                  <a:pos x="59" y="21"/>
                </a:cxn>
                <a:cxn ang="0">
                  <a:pos x="60" y="26"/>
                </a:cxn>
                <a:cxn ang="0">
                  <a:pos x="59" y="32"/>
                </a:cxn>
                <a:cxn ang="0">
                  <a:pos x="58" y="37"/>
                </a:cxn>
                <a:cxn ang="0">
                  <a:pos x="55" y="44"/>
                </a:cxn>
                <a:cxn ang="0">
                  <a:pos x="51" y="48"/>
                </a:cxn>
                <a:cxn ang="0">
                  <a:pos x="51" y="48"/>
                </a:cxn>
                <a:cxn ang="0">
                  <a:pos x="47" y="53"/>
                </a:cxn>
                <a:cxn ang="0">
                  <a:pos x="47" y="53"/>
                </a:cxn>
              </a:cxnLst>
              <a:rect l="0" t="0" r="r" b="b"/>
              <a:pathLst>
                <a:path w="60" h="53">
                  <a:moveTo>
                    <a:pt x="47" y="53"/>
                  </a:moveTo>
                  <a:lnTo>
                    <a:pt x="47" y="53"/>
                  </a:lnTo>
                  <a:lnTo>
                    <a:pt x="38" y="50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14" y="44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0" y="36"/>
                  </a:lnTo>
                  <a:lnTo>
                    <a:pt x="1" y="28"/>
                  </a:lnTo>
                  <a:lnTo>
                    <a:pt x="4" y="19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14" y="7"/>
                  </a:lnTo>
                  <a:lnTo>
                    <a:pt x="19" y="4"/>
                  </a:lnTo>
                  <a:lnTo>
                    <a:pt x="25" y="2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0"/>
                  </a:lnTo>
                  <a:lnTo>
                    <a:pt x="47" y="3"/>
                  </a:lnTo>
                  <a:lnTo>
                    <a:pt x="51" y="6"/>
                  </a:lnTo>
                  <a:lnTo>
                    <a:pt x="51" y="6"/>
                  </a:lnTo>
                  <a:lnTo>
                    <a:pt x="55" y="10"/>
                  </a:lnTo>
                  <a:lnTo>
                    <a:pt x="58" y="15"/>
                  </a:lnTo>
                  <a:lnTo>
                    <a:pt x="59" y="21"/>
                  </a:lnTo>
                  <a:lnTo>
                    <a:pt x="60" y="26"/>
                  </a:lnTo>
                  <a:lnTo>
                    <a:pt x="59" y="32"/>
                  </a:lnTo>
                  <a:lnTo>
                    <a:pt x="58" y="37"/>
                  </a:lnTo>
                  <a:lnTo>
                    <a:pt x="55" y="44"/>
                  </a:lnTo>
                  <a:lnTo>
                    <a:pt x="51" y="48"/>
                  </a:lnTo>
                  <a:lnTo>
                    <a:pt x="51" y="48"/>
                  </a:lnTo>
                  <a:lnTo>
                    <a:pt x="47" y="53"/>
                  </a:lnTo>
                  <a:lnTo>
                    <a:pt x="47" y="5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1541668" y="4187405"/>
              <a:ext cx="169582" cy="175639"/>
            </a:xfrm>
            <a:custGeom>
              <a:avLst/>
              <a:gdLst/>
              <a:ahLst/>
              <a:cxnLst>
                <a:cxn ang="0">
                  <a:pos x="47" y="58"/>
                </a:cxn>
                <a:cxn ang="0">
                  <a:pos x="47" y="58"/>
                </a:cxn>
                <a:cxn ang="0">
                  <a:pos x="36" y="55"/>
                </a:cxn>
                <a:cxn ang="0">
                  <a:pos x="36" y="55"/>
                </a:cxn>
                <a:cxn ang="0">
                  <a:pos x="21" y="52"/>
                </a:cxn>
                <a:cxn ang="0">
                  <a:pos x="7" y="52"/>
                </a:cxn>
                <a:cxn ang="0">
                  <a:pos x="7" y="52"/>
                </a:cxn>
                <a:cxn ang="0">
                  <a:pos x="5" y="45"/>
                </a:cxn>
                <a:cxn ang="0">
                  <a:pos x="2" y="37"/>
                </a:cxn>
                <a:cxn ang="0">
                  <a:pos x="2" y="37"/>
                </a:cxn>
                <a:cxn ang="0">
                  <a:pos x="0" y="30"/>
                </a:cxn>
                <a:cxn ang="0">
                  <a:pos x="2" y="25"/>
                </a:cxn>
                <a:cxn ang="0">
                  <a:pos x="3" y="19"/>
                </a:cxn>
                <a:cxn ang="0">
                  <a:pos x="6" y="14"/>
                </a:cxn>
                <a:cxn ang="0">
                  <a:pos x="9" y="9"/>
                </a:cxn>
                <a:cxn ang="0">
                  <a:pos x="13" y="5"/>
                </a:cxn>
                <a:cxn ang="0">
                  <a:pos x="18" y="3"/>
                </a:cxn>
                <a:cxn ang="0">
                  <a:pos x="24" y="1"/>
                </a:cxn>
                <a:cxn ang="0">
                  <a:pos x="24" y="1"/>
                </a:cxn>
                <a:cxn ang="0">
                  <a:pos x="29" y="0"/>
                </a:cxn>
                <a:cxn ang="0">
                  <a:pos x="35" y="1"/>
                </a:cxn>
                <a:cxn ang="0">
                  <a:pos x="40" y="4"/>
                </a:cxn>
                <a:cxn ang="0">
                  <a:pos x="44" y="7"/>
                </a:cxn>
                <a:cxn ang="0">
                  <a:pos x="49" y="11"/>
                </a:cxn>
                <a:cxn ang="0">
                  <a:pos x="53" y="15"/>
                </a:cxn>
                <a:cxn ang="0">
                  <a:pos x="55" y="21"/>
                </a:cxn>
                <a:cxn ang="0">
                  <a:pos x="57" y="27"/>
                </a:cxn>
                <a:cxn ang="0">
                  <a:pos x="57" y="27"/>
                </a:cxn>
                <a:cxn ang="0">
                  <a:pos x="57" y="37"/>
                </a:cxn>
                <a:cxn ang="0">
                  <a:pos x="55" y="45"/>
                </a:cxn>
                <a:cxn ang="0">
                  <a:pos x="51" y="52"/>
                </a:cxn>
                <a:cxn ang="0">
                  <a:pos x="47" y="58"/>
                </a:cxn>
                <a:cxn ang="0">
                  <a:pos x="47" y="58"/>
                </a:cxn>
              </a:cxnLst>
              <a:rect l="0" t="0" r="r" b="b"/>
              <a:pathLst>
                <a:path w="57" h="58">
                  <a:moveTo>
                    <a:pt x="47" y="58"/>
                  </a:moveTo>
                  <a:lnTo>
                    <a:pt x="47" y="58"/>
                  </a:lnTo>
                  <a:lnTo>
                    <a:pt x="36" y="55"/>
                  </a:lnTo>
                  <a:lnTo>
                    <a:pt x="36" y="55"/>
                  </a:lnTo>
                  <a:lnTo>
                    <a:pt x="21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5" y="45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0" y="30"/>
                  </a:lnTo>
                  <a:lnTo>
                    <a:pt x="2" y="25"/>
                  </a:lnTo>
                  <a:lnTo>
                    <a:pt x="3" y="19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9" y="0"/>
                  </a:lnTo>
                  <a:lnTo>
                    <a:pt x="35" y="1"/>
                  </a:lnTo>
                  <a:lnTo>
                    <a:pt x="40" y="4"/>
                  </a:lnTo>
                  <a:lnTo>
                    <a:pt x="44" y="7"/>
                  </a:lnTo>
                  <a:lnTo>
                    <a:pt x="49" y="11"/>
                  </a:lnTo>
                  <a:lnTo>
                    <a:pt x="53" y="15"/>
                  </a:lnTo>
                  <a:lnTo>
                    <a:pt x="55" y="21"/>
                  </a:lnTo>
                  <a:lnTo>
                    <a:pt x="57" y="27"/>
                  </a:lnTo>
                  <a:lnTo>
                    <a:pt x="57" y="27"/>
                  </a:lnTo>
                  <a:lnTo>
                    <a:pt x="57" y="37"/>
                  </a:lnTo>
                  <a:lnTo>
                    <a:pt x="55" y="45"/>
                  </a:lnTo>
                  <a:lnTo>
                    <a:pt x="51" y="52"/>
                  </a:lnTo>
                  <a:lnTo>
                    <a:pt x="47" y="58"/>
                  </a:lnTo>
                  <a:lnTo>
                    <a:pt x="47" y="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1141938" y="4054162"/>
              <a:ext cx="66622" cy="96904"/>
            </a:xfrm>
            <a:custGeom>
              <a:avLst/>
              <a:gdLst/>
              <a:ahLst/>
              <a:cxnLst>
                <a:cxn ang="0">
                  <a:pos x="21" y="18"/>
                </a:cxn>
                <a:cxn ang="0">
                  <a:pos x="21" y="18"/>
                </a:cxn>
                <a:cxn ang="0">
                  <a:pos x="22" y="11"/>
                </a:cxn>
                <a:cxn ang="0">
                  <a:pos x="21" y="5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0" y="0"/>
                </a:cxn>
                <a:cxn ang="0">
                  <a:pos x="7" y="3"/>
                </a:cxn>
                <a:cxn ang="0">
                  <a:pos x="3" y="7"/>
                </a:cxn>
                <a:cxn ang="0">
                  <a:pos x="1" y="14"/>
                </a:cxn>
                <a:cxn ang="0">
                  <a:pos x="1" y="14"/>
                </a:cxn>
                <a:cxn ang="0">
                  <a:pos x="0" y="19"/>
                </a:cxn>
                <a:cxn ang="0">
                  <a:pos x="1" y="25"/>
                </a:cxn>
                <a:cxn ang="0">
                  <a:pos x="4" y="29"/>
                </a:cxn>
                <a:cxn ang="0">
                  <a:pos x="8" y="30"/>
                </a:cxn>
                <a:cxn ang="0">
                  <a:pos x="8" y="30"/>
                </a:cxn>
                <a:cxn ang="0">
                  <a:pos x="12" y="30"/>
                </a:cxn>
                <a:cxn ang="0">
                  <a:pos x="17" y="27"/>
                </a:cxn>
                <a:cxn ang="0">
                  <a:pos x="19" y="23"/>
                </a:cxn>
                <a:cxn ang="0">
                  <a:pos x="21" y="18"/>
                </a:cxn>
                <a:cxn ang="0">
                  <a:pos x="21" y="18"/>
                </a:cxn>
              </a:cxnLst>
              <a:rect l="0" t="0" r="r" b="b"/>
              <a:pathLst>
                <a:path w="22" h="30">
                  <a:moveTo>
                    <a:pt x="21" y="18"/>
                  </a:moveTo>
                  <a:lnTo>
                    <a:pt x="21" y="18"/>
                  </a:lnTo>
                  <a:lnTo>
                    <a:pt x="22" y="11"/>
                  </a:lnTo>
                  <a:lnTo>
                    <a:pt x="21" y="5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7" y="3"/>
                  </a:lnTo>
                  <a:lnTo>
                    <a:pt x="3" y="7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0" y="19"/>
                  </a:lnTo>
                  <a:lnTo>
                    <a:pt x="1" y="25"/>
                  </a:lnTo>
                  <a:lnTo>
                    <a:pt x="4" y="29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2" y="30"/>
                  </a:lnTo>
                  <a:lnTo>
                    <a:pt x="17" y="27"/>
                  </a:lnTo>
                  <a:lnTo>
                    <a:pt x="19" y="23"/>
                  </a:lnTo>
                  <a:lnTo>
                    <a:pt x="21" y="18"/>
                  </a:lnTo>
                  <a:lnTo>
                    <a:pt x="2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590120" y="4169235"/>
              <a:ext cx="66622" cy="96904"/>
            </a:xfrm>
            <a:custGeom>
              <a:avLst/>
              <a:gdLst/>
              <a:ahLst/>
              <a:cxnLst>
                <a:cxn ang="0">
                  <a:pos x="21" y="18"/>
                </a:cxn>
                <a:cxn ang="0">
                  <a:pos x="21" y="18"/>
                </a:cxn>
                <a:cxn ang="0">
                  <a:pos x="22" y="12"/>
                </a:cxn>
                <a:cxn ang="0">
                  <a:pos x="21" y="7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0" y="0"/>
                </a:cxn>
                <a:cxn ang="0">
                  <a:pos x="7" y="3"/>
                </a:cxn>
                <a:cxn ang="0">
                  <a:pos x="3" y="8"/>
                </a:cxn>
                <a:cxn ang="0">
                  <a:pos x="1" y="14"/>
                </a:cxn>
                <a:cxn ang="0">
                  <a:pos x="1" y="14"/>
                </a:cxn>
                <a:cxn ang="0">
                  <a:pos x="0" y="19"/>
                </a:cxn>
                <a:cxn ang="0">
                  <a:pos x="1" y="25"/>
                </a:cxn>
                <a:cxn ang="0">
                  <a:pos x="4" y="29"/>
                </a:cxn>
                <a:cxn ang="0">
                  <a:pos x="8" y="32"/>
                </a:cxn>
                <a:cxn ang="0">
                  <a:pos x="8" y="32"/>
                </a:cxn>
                <a:cxn ang="0">
                  <a:pos x="12" y="30"/>
                </a:cxn>
                <a:cxn ang="0">
                  <a:pos x="16" y="29"/>
                </a:cxn>
                <a:cxn ang="0">
                  <a:pos x="19" y="23"/>
                </a:cxn>
                <a:cxn ang="0">
                  <a:pos x="21" y="18"/>
                </a:cxn>
                <a:cxn ang="0">
                  <a:pos x="21" y="18"/>
                </a:cxn>
              </a:cxnLst>
              <a:rect l="0" t="0" r="r" b="b"/>
              <a:pathLst>
                <a:path w="22" h="32">
                  <a:moveTo>
                    <a:pt x="21" y="18"/>
                  </a:moveTo>
                  <a:lnTo>
                    <a:pt x="21" y="18"/>
                  </a:lnTo>
                  <a:lnTo>
                    <a:pt x="22" y="12"/>
                  </a:lnTo>
                  <a:lnTo>
                    <a:pt x="21" y="7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7" y="3"/>
                  </a:lnTo>
                  <a:lnTo>
                    <a:pt x="3" y="8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0" y="19"/>
                  </a:lnTo>
                  <a:lnTo>
                    <a:pt x="1" y="25"/>
                  </a:lnTo>
                  <a:lnTo>
                    <a:pt x="4" y="29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12" y="30"/>
                  </a:lnTo>
                  <a:lnTo>
                    <a:pt x="16" y="29"/>
                  </a:lnTo>
                  <a:lnTo>
                    <a:pt x="19" y="23"/>
                  </a:lnTo>
                  <a:lnTo>
                    <a:pt x="21" y="18"/>
                  </a:lnTo>
                  <a:lnTo>
                    <a:pt x="2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1141938" y="4684039"/>
              <a:ext cx="157469" cy="42396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51" y="7"/>
                </a:cxn>
                <a:cxn ang="0">
                  <a:pos x="20" y="14"/>
                </a:cxn>
                <a:cxn ang="0">
                  <a:pos x="0" y="5"/>
                </a:cxn>
                <a:cxn ang="0">
                  <a:pos x="28" y="0"/>
                </a:cxn>
                <a:cxn ang="0">
                  <a:pos x="29" y="0"/>
                </a:cxn>
              </a:cxnLst>
              <a:rect l="0" t="0" r="r" b="b"/>
              <a:pathLst>
                <a:path w="51" h="14">
                  <a:moveTo>
                    <a:pt x="29" y="0"/>
                  </a:moveTo>
                  <a:lnTo>
                    <a:pt x="51" y="7"/>
                  </a:lnTo>
                  <a:lnTo>
                    <a:pt x="20" y="14"/>
                  </a:lnTo>
                  <a:lnTo>
                    <a:pt x="0" y="5"/>
                  </a:lnTo>
                  <a:lnTo>
                    <a:pt x="28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578682" y="3975427"/>
              <a:ext cx="611708" cy="841856"/>
            </a:xfrm>
            <a:custGeom>
              <a:avLst/>
              <a:gdLst/>
              <a:ahLst/>
              <a:cxnLst>
                <a:cxn ang="0">
                  <a:pos x="39" y="154"/>
                </a:cxn>
                <a:cxn ang="0">
                  <a:pos x="44" y="137"/>
                </a:cxn>
                <a:cxn ang="0">
                  <a:pos x="54" y="103"/>
                </a:cxn>
                <a:cxn ang="0">
                  <a:pos x="60" y="67"/>
                </a:cxn>
                <a:cxn ang="0">
                  <a:pos x="57" y="53"/>
                </a:cxn>
                <a:cxn ang="0">
                  <a:pos x="50" y="48"/>
                </a:cxn>
                <a:cxn ang="0">
                  <a:pos x="43" y="42"/>
                </a:cxn>
                <a:cxn ang="0">
                  <a:pos x="28" y="30"/>
                </a:cxn>
                <a:cxn ang="0">
                  <a:pos x="17" y="15"/>
                </a:cxn>
                <a:cxn ang="0">
                  <a:pos x="17" y="7"/>
                </a:cxn>
                <a:cxn ang="0">
                  <a:pos x="22" y="0"/>
                </a:cxn>
                <a:cxn ang="0">
                  <a:pos x="16" y="1"/>
                </a:cxn>
                <a:cxn ang="0">
                  <a:pos x="5" y="7"/>
                </a:cxn>
                <a:cxn ang="0">
                  <a:pos x="0" y="13"/>
                </a:cxn>
                <a:cxn ang="0">
                  <a:pos x="2" y="23"/>
                </a:cxn>
                <a:cxn ang="0">
                  <a:pos x="10" y="35"/>
                </a:cxn>
                <a:cxn ang="0">
                  <a:pos x="25" y="53"/>
                </a:cxn>
                <a:cxn ang="0">
                  <a:pos x="28" y="62"/>
                </a:cxn>
                <a:cxn ang="0">
                  <a:pos x="31" y="84"/>
                </a:cxn>
                <a:cxn ang="0">
                  <a:pos x="28" y="114"/>
                </a:cxn>
                <a:cxn ang="0">
                  <a:pos x="21" y="132"/>
                </a:cxn>
                <a:cxn ang="0">
                  <a:pos x="11" y="148"/>
                </a:cxn>
                <a:cxn ang="0">
                  <a:pos x="11" y="150"/>
                </a:cxn>
                <a:cxn ang="0">
                  <a:pos x="16" y="159"/>
                </a:cxn>
                <a:cxn ang="0">
                  <a:pos x="39" y="183"/>
                </a:cxn>
                <a:cxn ang="0">
                  <a:pos x="98" y="224"/>
                </a:cxn>
                <a:cxn ang="0">
                  <a:pos x="145" y="252"/>
                </a:cxn>
                <a:cxn ang="0">
                  <a:pos x="186" y="272"/>
                </a:cxn>
                <a:cxn ang="0">
                  <a:pos x="203" y="276"/>
                </a:cxn>
                <a:cxn ang="0">
                  <a:pos x="203" y="274"/>
                </a:cxn>
                <a:cxn ang="0">
                  <a:pos x="194" y="261"/>
                </a:cxn>
                <a:cxn ang="0">
                  <a:pos x="165" y="234"/>
                </a:cxn>
                <a:cxn ang="0">
                  <a:pos x="120" y="195"/>
                </a:cxn>
              </a:cxnLst>
              <a:rect l="0" t="0" r="r" b="b"/>
              <a:pathLst>
                <a:path w="203" h="276">
                  <a:moveTo>
                    <a:pt x="120" y="195"/>
                  </a:moveTo>
                  <a:lnTo>
                    <a:pt x="39" y="154"/>
                  </a:lnTo>
                  <a:lnTo>
                    <a:pt x="39" y="154"/>
                  </a:lnTo>
                  <a:lnTo>
                    <a:pt x="44" y="137"/>
                  </a:lnTo>
                  <a:lnTo>
                    <a:pt x="49" y="122"/>
                  </a:lnTo>
                  <a:lnTo>
                    <a:pt x="54" y="103"/>
                  </a:lnTo>
                  <a:lnTo>
                    <a:pt x="58" y="84"/>
                  </a:lnTo>
                  <a:lnTo>
                    <a:pt x="60" y="67"/>
                  </a:lnTo>
                  <a:lnTo>
                    <a:pt x="58" y="60"/>
                  </a:lnTo>
                  <a:lnTo>
                    <a:pt x="57" y="53"/>
                  </a:lnTo>
                  <a:lnTo>
                    <a:pt x="54" y="49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43" y="42"/>
                  </a:lnTo>
                  <a:lnTo>
                    <a:pt x="36" y="37"/>
                  </a:lnTo>
                  <a:lnTo>
                    <a:pt x="28" y="30"/>
                  </a:lnTo>
                  <a:lnTo>
                    <a:pt x="21" y="23"/>
                  </a:lnTo>
                  <a:lnTo>
                    <a:pt x="17" y="15"/>
                  </a:lnTo>
                  <a:lnTo>
                    <a:pt x="17" y="11"/>
                  </a:lnTo>
                  <a:lnTo>
                    <a:pt x="17" y="7"/>
                  </a:lnTo>
                  <a:lnTo>
                    <a:pt x="20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1"/>
                  </a:lnTo>
                  <a:lnTo>
                    <a:pt x="9" y="4"/>
                  </a:lnTo>
                  <a:lnTo>
                    <a:pt x="5" y="7"/>
                  </a:lnTo>
                  <a:lnTo>
                    <a:pt x="2" y="9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6" y="29"/>
                  </a:lnTo>
                  <a:lnTo>
                    <a:pt x="10" y="35"/>
                  </a:lnTo>
                  <a:lnTo>
                    <a:pt x="17" y="44"/>
                  </a:lnTo>
                  <a:lnTo>
                    <a:pt x="25" y="53"/>
                  </a:lnTo>
                  <a:lnTo>
                    <a:pt x="25" y="53"/>
                  </a:lnTo>
                  <a:lnTo>
                    <a:pt x="28" y="62"/>
                  </a:lnTo>
                  <a:lnTo>
                    <a:pt x="29" y="71"/>
                  </a:lnTo>
                  <a:lnTo>
                    <a:pt x="31" y="84"/>
                  </a:lnTo>
                  <a:lnTo>
                    <a:pt x="31" y="99"/>
                  </a:lnTo>
                  <a:lnTo>
                    <a:pt x="28" y="114"/>
                  </a:lnTo>
                  <a:lnTo>
                    <a:pt x="25" y="122"/>
                  </a:lnTo>
                  <a:lnTo>
                    <a:pt x="21" y="132"/>
                  </a:lnTo>
                  <a:lnTo>
                    <a:pt x="17" y="140"/>
                  </a:lnTo>
                  <a:lnTo>
                    <a:pt x="11" y="148"/>
                  </a:lnTo>
                  <a:lnTo>
                    <a:pt x="11" y="148"/>
                  </a:lnTo>
                  <a:lnTo>
                    <a:pt x="11" y="150"/>
                  </a:lnTo>
                  <a:lnTo>
                    <a:pt x="11" y="152"/>
                  </a:lnTo>
                  <a:lnTo>
                    <a:pt x="16" y="159"/>
                  </a:lnTo>
                  <a:lnTo>
                    <a:pt x="24" y="169"/>
                  </a:lnTo>
                  <a:lnTo>
                    <a:pt x="39" y="183"/>
                  </a:lnTo>
                  <a:lnTo>
                    <a:pt x="62" y="201"/>
                  </a:lnTo>
                  <a:lnTo>
                    <a:pt x="98" y="224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68" y="264"/>
                  </a:lnTo>
                  <a:lnTo>
                    <a:pt x="186" y="272"/>
                  </a:lnTo>
                  <a:lnTo>
                    <a:pt x="196" y="276"/>
                  </a:lnTo>
                  <a:lnTo>
                    <a:pt x="203" y="276"/>
                  </a:lnTo>
                  <a:lnTo>
                    <a:pt x="203" y="275"/>
                  </a:lnTo>
                  <a:lnTo>
                    <a:pt x="203" y="274"/>
                  </a:lnTo>
                  <a:lnTo>
                    <a:pt x="201" y="270"/>
                  </a:lnTo>
                  <a:lnTo>
                    <a:pt x="194" y="261"/>
                  </a:lnTo>
                  <a:lnTo>
                    <a:pt x="186" y="253"/>
                  </a:lnTo>
                  <a:lnTo>
                    <a:pt x="165" y="234"/>
                  </a:lnTo>
                  <a:lnTo>
                    <a:pt x="143" y="214"/>
                  </a:lnTo>
                  <a:lnTo>
                    <a:pt x="120" y="195"/>
                  </a:lnTo>
                  <a:lnTo>
                    <a:pt x="120" y="1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1529555" y="4459948"/>
              <a:ext cx="975099" cy="417900"/>
            </a:xfrm>
            <a:custGeom>
              <a:avLst/>
              <a:gdLst/>
              <a:ahLst/>
              <a:cxnLst>
                <a:cxn ang="0">
                  <a:pos x="207" y="114"/>
                </a:cxn>
                <a:cxn ang="0">
                  <a:pos x="212" y="98"/>
                </a:cxn>
                <a:cxn ang="0">
                  <a:pos x="224" y="65"/>
                </a:cxn>
                <a:cxn ang="0">
                  <a:pos x="242" y="32"/>
                </a:cxn>
                <a:cxn ang="0">
                  <a:pos x="251" y="23"/>
                </a:cxn>
                <a:cxn ang="0">
                  <a:pos x="260" y="22"/>
                </a:cxn>
                <a:cxn ang="0">
                  <a:pos x="270" y="22"/>
                </a:cxn>
                <a:cxn ang="0">
                  <a:pos x="289" y="21"/>
                </a:cxn>
                <a:cxn ang="0">
                  <a:pos x="306" y="15"/>
                </a:cxn>
                <a:cxn ang="0">
                  <a:pos x="311" y="8"/>
                </a:cxn>
                <a:cxn ang="0">
                  <a:pos x="311" y="0"/>
                </a:cxn>
                <a:cxn ang="0">
                  <a:pos x="315" y="4"/>
                </a:cxn>
                <a:cxn ang="0">
                  <a:pos x="322" y="17"/>
                </a:cxn>
                <a:cxn ang="0">
                  <a:pos x="321" y="23"/>
                </a:cxn>
                <a:cxn ang="0">
                  <a:pos x="314" y="30"/>
                </a:cxn>
                <a:cxn ang="0">
                  <a:pos x="300" y="36"/>
                </a:cxn>
                <a:cxn ang="0">
                  <a:pos x="277" y="41"/>
                </a:cxn>
                <a:cxn ang="0">
                  <a:pos x="270" y="47"/>
                </a:cxn>
                <a:cxn ang="0">
                  <a:pos x="255" y="62"/>
                </a:cxn>
                <a:cxn ang="0">
                  <a:pos x="240" y="90"/>
                </a:cxn>
                <a:cxn ang="0">
                  <a:pos x="234" y="106"/>
                </a:cxn>
                <a:cxn ang="0">
                  <a:pos x="233" y="127"/>
                </a:cxn>
                <a:cxn ang="0">
                  <a:pos x="233" y="127"/>
                </a:cxn>
                <a:cxn ang="0">
                  <a:pos x="223" y="132"/>
                </a:cxn>
                <a:cxn ang="0">
                  <a:pos x="190" y="138"/>
                </a:cxn>
                <a:cxn ang="0">
                  <a:pos x="119" y="136"/>
                </a:cxn>
                <a:cxn ang="0">
                  <a:pos x="65" y="131"/>
                </a:cxn>
                <a:cxn ang="0">
                  <a:pos x="7" y="123"/>
                </a:cxn>
                <a:cxn ang="0">
                  <a:pos x="0" y="118"/>
                </a:cxn>
                <a:cxn ang="0">
                  <a:pos x="3" y="117"/>
                </a:cxn>
                <a:cxn ang="0">
                  <a:pos x="46" y="113"/>
                </a:cxn>
                <a:cxn ang="0">
                  <a:pos x="101" y="113"/>
                </a:cxn>
              </a:cxnLst>
              <a:rect l="0" t="0" r="r" b="b"/>
              <a:pathLst>
                <a:path w="322" h="139">
                  <a:moveTo>
                    <a:pt x="101" y="113"/>
                  </a:moveTo>
                  <a:lnTo>
                    <a:pt x="207" y="114"/>
                  </a:lnTo>
                  <a:lnTo>
                    <a:pt x="207" y="114"/>
                  </a:lnTo>
                  <a:lnTo>
                    <a:pt x="212" y="98"/>
                  </a:lnTo>
                  <a:lnTo>
                    <a:pt x="218" y="83"/>
                  </a:lnTo>
                  <a:lnTo>
                    <a:pt x="224" y="65"/>
                  </a:lnTo>
                  <a:lnTo>
                    <a:pt x="233" y="47"/>
                  </a:lnTo>
                  <a:lnTo>
                    <a:pt x="242" y="32"/>
                  </a:lnTo>
                  <a:lnTo>
                    <a:pt x="246" y="26"/>
                  </a:lnTo>
                  <a:lnTo>
                    <a:pt x="251" y="23"/>
                  </a:lnTo>
                  <a:lnTo>
                    <a:pt x="256" y="21"/>
                  </a:lnTo>
                  <a:lnTo>
                    <a:pt x="260" y="22"/>
                  </a:lnTo>
                  <a:lnTo>
                    <a:pt x="260" y="22"/>
                  </a:lnTo>
                  <a:lnTo>
                    <a:pt x="270" y="22"/>
                  </a:lnTo>
                  <a:lnTo>
                    <a:pt x="278" y="22"/>
                  </a:lnTo>
                  <a:lnTo>
                    <a:pt x="289" y="21"/>
                  </a:lnTo>
                  <a:lnTo>
                    <a:pt x="299" y="18"/>
                  </a:lnTo>
                  <a:lnTo>
                    <a:pt x="306" y="15"/>
                  </a:lnTo>
                  <a:lnTo>
                    <a:pt x="310" y="12"/>
                  </a:lnTo>
                  <a:lnTo>
                    <a:pt x="311" y="8"/>
                  </a:lnTo>
                  <a:lnTo>
                    <a:pt x="311" y="4"/>
                  </a:lnTo>
                  <a:lnTo>
                    <a:pt x="311" y="0"/>
                  </a:lnTo>
                  <a:lnTo>
                    <a:pt x="311" y="0"/>
                  </a:lnTo>
                  <a:lnTo>
                    <a:pt x="315" y="4"/>
                  </a:lnTo>
                  <a:lnTo>
                    <a:pt x="319" y="10"/>
                  </a:lnTo>
                  <a:lnTo>
                    <a:pt x="322" y="17"/>
                  </a:lnTo>
                  <a:lnTo>
                    <a:pt x="322" y="19"/>
                  </a:lnTo>
                  <a:lnTo>
                    <a:pt x="321" y="23"/>
                  </a:lnTo>
                  <a:lnTo>
                    <a:pt x="318" y="26"/>
                  </a:lnTo>
                  <a:lnTo>
                    <a:pt x="314" y="30"/>
                  </a:lnTo>
                  <a:lnTo>
                    <a:pt x="308" y="33"/>
                  </a:lnTo>
                  <a:lnTo>
                    <a:pt x="300" y="36"/>
                  </a:lnTo>
                  <a:lnTo>
                    <a:pt x="290" y="39"/>
                  </a:lnTo>
                  <a:lnTo>
                    <a:pt x="277" y="41"/>
                  </a:lnTo>
                  <a:lnTo>
                    <a:pt x="277" y="41"/>
                  </a:lnTo>
                  <a:lnTo>
                    <a:pt x="270" y="47"/>
                  </a:lnTo>
                  <a:lnTo>
                    <a:pt x="263" y="54"/>
                  </a:lnTo>
                  <a:lnTo>
                    <a:pt x="255" y="62"/>
                  </a:lnTo>
                  <a:lnTo>
                    <a:pt x="246" y="74"/>
                  </a:lnTo>
                  <a:lnTo>
                    <a:pt x="240" y="90"/>
                  </a:lnTo>
                  <a:lnTo>
                    <a:pt x="237" y="98"/>
                  </a:lnTo>
                  <a:lnTo>
                    <a:pt x="234" y="106"/>
                  </a:lnTo>
                  <a:lnTo>
                    <a:pt x="233" y="116"/>
                  </a:lnTo>
                  <a:lnTo>
                    <a:pt x="233" y="127"/>
                  </a:lnTo>
                  <a:lnTo>
                    <a:pt x="233" y="127"/>
                  </a:lnTo>
                  <a:lnTo>
                    <a:pt x="233" y="127"/>
                  </a:lnTo>
                  <a:lnTo>
                    <a:pt x="230" y="129"/>
                  </a:lnTo>
                  <a:lnTo>
                    <a:pt x="223" y="132"/>
                  </a:lnTo>
                  <a:lnTo>
                    <a:pt x="211" y="136"/>
                  </a:lnTo>
                  <a:lnTo>
                    <a:pt x="190" y="138"/>
                  </a:lnTo>
                  <a:lnTo>
                    <a:pt x="160" y="139"/>
                  </a:lnTo>
                  <a:lnTo>
                    <a:pt x="119" y="136"/>
                  </a:lnTo>
                  <a:lnTo>
                    <a:pt x="65" y="131"/>
                  </a:lnTo>
                  <a:lnTo>
                    <a:pt x="65" y="131"/>
                  </a:lnTo>
                  <a:lnTo>
                    <a:pt x="18" y="124"/>
                  </a:lnTo>
                  <a:lnTo>
                    <a:pt x="7" y="123"/>
                  </a:lnTo>
                  <a:lnTo>
                    <a:pt x="0" y="12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3" y="117"/>
                  </a:lnTo>
                  <a:lnTo>
                    <a:pt x="21" y="114"/>
                  </a:lnTo>
                  <a:lnTo>
                    <a:pt x="46" y="113"/>
                  </a:lnTo>
                  <a:lnTo>
                    <a:pt x="72" y="113"/>
                  </a:lnTo>
                  <a:lnTo>
                    <a:pt x="101" y="113"/>
                  </a:lnTo>
                  <a:lnTo>
                    <a:pt x="101" y="1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286619" y="4441779"/>
              <a:ext cx="211978" cy="109017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0" y="31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8" y="20"/>
                </a:cxn>
                <a:cxn ang="0">
                  <a:pos x="13" y="16"/>
                </a:cxn>
                <a:cxn ang="0">
                  <a:pos x="13" y="16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5" y="9"/>
                </a:cxn>
                <a:cxn ang="0">
                  <a:pos x="28" y="10"/>
                </a:cxn>
                <a:cxn ang="0">
                  <a:pos x="29" y="12"/>
                </a:cxn>
                <a:cxn ang="0">
                  <a:pos x="29" y="12"/>
                </a:cxn>
                <a:cxn ang="0">
                  <a:pos x="29" y="14"/>
                </a:cxn>
                <a:cxn ang="0">
                  <a:pos x="29" y="16"/>
                </a:cxn>
                <a:cxn ang="0">
                  <a:pos x="30" y="16"/>
                </a:cxn>
                <a:cxn ang="0">
                  <a:pos x="30" y="16"/>
                </a:cxn>
                <a:cxn ang="0">
                  <a:pos x="33" y="16"/>
                </a:cxn>
                <a:cxn ang="0">
                  <a:pos x="36" y="14"/>
                </a:cxn>
                <a:cxn ang="0">
                  <a:pos x="40" y="10"/>
                </a:cxn>
                <a:cxn ang="0">
                  <a:pos x="40" y="10"/>
                </a:cxn>
                <a:cxn ang="0">
                  <a:pos x="41" y="7"/>
                </a:cxn>
                <a:cxn ang="0">
                  <a:pos x="44" y="3"/>
                </a:cxn>
                <a:cxn ang="0">
                  <a:pos x="44" y="3"/>
                </a:cxn>
                <a:cxn ang="0">
                  <a:pos x="48" y="2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57" y="2"/>
                </a:cxn>
                <a:cxn ang="0">
                  <a:pos x="59" y="3"/>
                </a:cxn>
                <a:cxn ang="0">
                  <a:pos x="66" y="9"/>
                </a:cxn>
                <a:cxn ang="0">
                  <a:pos x="66" y="9"/>
                </a:cxn>
                <a:cxn ang="0">
                  <a:pos x="69" y="13"/>
                </a:cxn>
                <a:cxn ang="0">
                  <a:pos x="70" y="16"/>
                </a:cxn>
                <a:cxn ang="0">
                  <a:pos x="72" y="20"/>
                </a:cxn>
                <a:cxn ang="0">
                  <a:pos x="72" y="20"/>
                </a:cxn>
                <a:cxn ang="0">
                  <a:pos x="70" y="24"/>
                </a:cxn>
                <a:cxn ang="0">
                  <a:pos x="66" y="27"/>
                </a:cxn>
                <a:cxn ang="0">
                  <a:pos x="59" y="31"/>
                </a:cxn>
                <a:cxn ang="0">
                  <a:pos x="59" y="31"/>
                </a:cxn>
                <a:cxn ang="0">
                  <a:pos x="54" y="32"/>
                </a:cxn>
                <a:cxn ang="0">
                  <a:pos x="48" y="32"/>
                </a:cxn>
                <a:cxn ang="0">
                  <a:pos x="39" y="34"/>
                </a:cxn>
                <a:cxn ang="0">
                  <a:pos x="39" y="34"/>
                </a:cxn>
                <a:cxn ang="0">
                  <a:pos x="28" y="36"/>
                </a:cxn>
                <a:cxn ang="0">
                  <a:pos x="17" y="38"/>
                </a:cxn>
                <a:cxn ang="0">
                  <a:pos x="17" y="38"/>
                </a:cxn>
                <a:cxn ang="0">
                  <a:pos x="14" y="38"/>
                </a:cxn>
                <a:cxn ang="0">
                  <a:pos x="11" y="38"/>
                </a:cxn>
                <a:cxn ang="0">
                  <a:pos x="11" y="38"/>
                </a:cxn>
                <a:cxn ang="0">
                  <a:pos x="10" y="35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4" y="34"/>
                </a:cxn>
                <a:cxn ang="0">
                  <a:pos x="2" y="32"/>
                </a:cxn>
                <a:cxn ang="0">
                  <a:pos x="2" y="32"/>
                </a:cxn>
                <a:cxn ang="0">
                  <a:pos x="2" y="32"/>
                </a:cxn>
                <a:cxn ang="0">
                  <a:pos x="0" y="31"/>
                </a:cxn>
              </a:cxnLst>
              <a:rect l="0" t="0" r="r" b="b"/>
              <a:pathLst>
                <a:path w="72" h="38">
                  <a:moveTo>
                    <a:pt x="0" y="31"/>
                  </a:moveTo>
                  <a:lnTo>
                    <a:pt x="0" y="31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8" y="20"/>
                  </a:lnTo>
                  <a:lnTo>
                    <a:pt x="13" y="16"/>
                  </a:lnTo>
                  <a:lnTo>
                    <a:pt x="13" y="1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5" y="9"/>
                  </a:lnTo>
                  <a:lnTo>
                    <a:pt x="28" y="10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33" y="16"/>
                  </a:lnTo>
                  <a:lnTo>
                    <a:pt x="36" y="14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1" y="7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59" y="3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69" y="13"/>
                  </a:lnTo>
                  <a:lnTo>
                    <a:pt x="70" y="16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4"/>
                  </a:lnTo>
                  <a:lnTo>
                    <a:pt x="66" y="27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54" y="32"/>
                  </a:lnTo>
                  <a:lnTo>
                    <a:pt x="48" y="32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28" y="36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14" y="38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0" y="35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590795" y="3975427"/>
              <a:ext cx="157469" cy="169582"/>
            </a:xfrm>
            <a:custGeom>
              <a:avLst/>
              <a:gdLst/>
              <a:ahLst/>
              <a:cxnLst>
                <a:cxn ang="0">
                  <a:pos x="52" y="55"/>
                </a:cxn>
                <a:cxn ang="0">
                  <a:pos x="52" y="55"/>
                </a:cxn>
                <a:cxn ang="0">
                  <a:pos x="52" y="45"/>
                </a:cxn>
                <a:cxn ang="0">
                  <a:pos x="50" y="34"/>
                </a:cxn>
                <a:cxn ang="0">
                  <a:pos x="49" y="29"/>
                </a:cxn>
                <a:cxn ang="0">
                  <a:pos x="46" y="24"/>
                </a:cxn>
                <a:cxn ang="0">
                  <a:pos x="44" y="20"/>
                </a:cxn>
                <a:cxn ang="0">
                  <a:pos x="41" y="19"/>
                </a:cxn>
                <a:cxn ang="0">
                  <a:pos x="41" y="19"/>
                </a:cxn>
                <a:cxn ang="0">
                  <a:pos x="39" y="27"/>
                </a:cxn>
                <a:cxn ang="0">
                  <a:pos x="39" y="31"/>
                </a:cxn>
                <a:cxn ang="0">
                  <a:pos x="37" y="34"/>
                </a:cxn>
                <a:cxn ang="0">
                  <a:pos x="37" y="34"/>
                </a:cxn>
                <a:cxn ang="0">
                  <a:pos x="34" y="34"/>
                </a:cxn>
                <a:cxn ang="0">
                  <a:pos x="33" y="34"/>
                </a:cxn>
                <a:cxn ang="0">
                  <a:pos x="30" y="30"/>
                </a:cxn>
                <a:cxn ang="0">
                  <a:pos x="30" y="26"/>
                </a:cxn>
                <a:cxn ang="0">
                  <a:pos x="28" y="22"/>
                </a:cxn>
                <a:cxn ang="0">
                  <a:pos x="28" y="22"/>
                </a:cxn>
                <a:cxn ang="0">
                  <a:pos x="28" y="13"/>
                </a:cxn>
                <a:cxn ang="0">
                  <a:pos x="28" y="7"/>
                </a:cxn>
                <a:cxn ang="0">
                  <a:pos x="27" y="4"/>
                </a:cxn>
                <a:cxn ang="0">
                  <a:pos x="26" y="2"/>
                </a:cxn>
                <a:cxn ang="0">
                  <a:pos x="22" y="1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12" y="1"/>
                </a:cxn>
                <a:cxn ang="0">
                  <a:pos x="6" y="4"/>
                </a:cxn>
                <a:cxn ang="0">
                  <a:pos x="4" y="8"/>
                </a:cxn>
                <a:cxn ang="0">
                  <a:pos x="1" y="12"/>
                </a:cxn>
                <a:cxn ang="0">
                  <a:pos x="0" y="18"/>
                </a:cxn>
                <a:cxn ang="0">
                  <a:pos x="0" y="23"/>
                </a:cxn>
                <a:cxn ang="0">
                  <a:pos x="2" y="29"/>
                </a:cxn>
                <a:cxn ang="0">
                  <a:pos x="6" y="33"/>
                </a:cxn>
                <a:cxn ang="0">
                  <a:pos x="6" y="33"/>
                </a:cxn>
                <a:cxn ang="0">
                  <a:pos x="17" y="45"/>
                </a:cxn>
                <a:cxn ang="0">
                  <a:pos x="24" y="51"/>
                </a:cxn>
                <a:cxn ang="0">
                  <a:pos x="31" y="55"/>
                </a:cxn>
                <a:cxn ang="0">
                  <a:pos x="31" y="55"/>
                </a:cxn>
                <a:cxn ang="0">
                  <a:pos x="35" y="55"/>
                </a:cxn>
                <a:cxn ang="0">
                  <a:pos x="38" y="55"/>
                </a:cxn>
                <a:cxn ang="0">
                  <a:pos x="41" y="53"/>
                </a:cxn>
                <a:cxn ang="0">
                  <a:pos x="45" y="52"/>
                </a:cxn>
                <a:cxn ang="0">
                  <a:pos x="52" y="55"/>
                </a:cxn>
              </a:cxnLst>
              <a:rect l="0" t="0" r="r" b="b"/>
              <a:pathLst>
                <a:path w="52" h="55">
                  <a:moveTo>
                    <a:pt x="52" y="55"/>
                  </a:moveTo>
                  <a:lnTo>
                    <a:pt x="52" y="55"/>
                  </a:lnTo>
                  <a:lnTo>
                    <a:pt x="52" y="45"/>
                  </a:lnTo>
                  <a:lnTo>
                    <a:pt x="50" y="34"/>
                  </a:lnTo>
                  <a:lnTo>
                    <a:pt x="49" y="29"/>
                  </a:lnTo>
                  <a:lnTo>
                    <a:pt x="46" y="24"/>
                  </a:lnTo>
                  <a:lnTo>
                    <a:pt x="44" y="20"/>
                  </a:lnTo>
                  <a:lnTo>
                    <a:pt x="41" y="19"/>
                  </a:lnTo>
                  <a:lnTo>
                    <a:pt x="41" y="19"/>
                  </a:lnTo>
                  <a:lnTo>
                    <a:pt x="39" y="27"/>
                  </a:lnTo>
                  <a:lnTo>
                    <a:pt x="39" y="31"/>
                  </a:lnTo>
                  <a:lnTo>
                    <a:pt x="37" y="34"/>
                  </a:lnTo>
                  <a:lnTo>
                    <a:pt x="37" y="34"/>
                  </a:lnTo>
                  <a:lnTo>
                    <a:pt x="34" y="34"/>
                  </a:lnTo>
                  <a:lnTo>
                    <a:pt x="33" y="34"/>
                  </a:lnTo>
                  <a:lnTo>
                    <a:pt x="30" y="30"/>
                  </a:lnTo>
                  <a:lnTo>
                    <a:pt x="30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8" y="13"/>
                  </a:lnTo>
                  <a:lnTo>
                    <a:pt x="28" y="7"/>
                  </a:lnTo>
                  <a:lnTo>
                    <a:pt x="27" y="4"/>
                  </a:lnTo>
                  <a:lnTo>
                    <a:pt x="26" y="2"/>
                  </a:lnTo>
                  <a:lnTo>
                    <a:pt x="22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2" y="1"/>
                  </a:lnTo>
                  <a:lnTo>
                    <a:pt x="6" y="4"/>
                  </a:lnTo>
                  <a:lnTo>
                    <a:pt x="4" y="8"/>
                  </a:lnTo>
                  <a:lnTo>
                    <a:pt x="1" y="12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2" y="29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17" y="45"/>
                  </a:lnTo>
                  <a:lnTo>
                    <a:pt x="24" y="51"/>
                  </a:lnTo>
                  <a:lnTo>
                    <a:pt x="31" y="55"/>
                  </a:lnTo>
                  <a:lnTo>
                    <a:pt x="31" y="55"/>
                  </a:lnTo>
                  <a:lnTo>
                    <a:pt x="35" y="55"/>
                  </a:lnTo>
                  <a:lnTo>
                    <a:pt x="38" y="55"/>
                  </a:lnTo>
                  <a:lnTo>
                    <a:pt x="41" y="53"/>
                  </a:lnTo>
                  <a:lnTo>
                    <a:pt x="45" y="52"/>
                  </a:lnTo>
                  <a:lnTo>
                    <a:pt x="52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1141938" y="4363044"/>
              <a:ext cx="333108" cy="187752"/>
            </a:xfrm>
            <a:custGeom>
              <a:avLst/>
              <a:gdLst/>
              <a:ahLst/>
              <a:cxnLst>
                <a:cxn ang="0">
                  <a:pos x="6" y="11"/>
                </a:cxn>
                <a:cxn ang="0">
                  <a:pos x="6" y="11"/>
                </a:cxn>
                <a:cxn ang="0">
                  <a:pos x="1" y="12"/>
                </a:cxn>
                <a:cxn ang="0">
                  <a:pos x="0" y="15"/>
                </a:cxn>
                <a:cxn ang="0">
                  <a:pos x="0" y="18"/>
                </a:cxn>
                <a:cxn ang="0">
                  <a:pos x="1" y="19"/>
                </a:cxn>
                <a:cxn ang="0">
                  <a:pos x="6" y="22"/>
                </a:cxn>
                <a:cxn ang="0">
                  <a:pos x="14" y="24"/>
                </a:cxn>
                <a:cxn ang="0">
                  <a:pos x="34" y="27"/>
                </a:cxn>
                <a:cxn ang="0">
                  <a:pos x="50" y="30"/>
                </a:cxn>
                <a:cxn ang="0">
                  <a:pos x="50" y="30"/>
                </a:cxn>
                <a:cxn ang="0">
                  <a:pos x="55" y="33"/>
                </a:cxn>
                <a:cxn ang="0">
                  <a:pos x="61" y="37"/>
                </a:cxn>
                <a:cxn ang="0">
                  <a:pos x="73" y="48"/>
                </a:cxn>
                <a:cxn ang="0">
                  <a:pos x="85" y="56"/>
                </a:cxn>
                <a:cxn ang="0">
                  <a:pos x="91" y="59"/>
                </a:cxn>
                <a:cxn ang="0">
                  <a:pos x="96" y="60"/>
                </a:cxn>
                <a:cxn ang="0">
                  <a:pos x="96" y="60"/>
                </a:cxn>
                <a:cxn ang="0">
                  <a:pos x="105" y="58"/>
                </a:cxn>
                <a:cxn ang="0">
                  <a:pos x="110" y="55"/>
                </a:cxn>
                <a:cxn ang="0">
                  <a:pos x="111" y="51"/>
                </a:cxn>
                <a:cxn ang="0">
                  <a:pos x="110" y="45"/>
                </a:cxn>
                <a:cxn ang="0">
                  <a:pos x="107" y="41"/>
                </a:cxn>
                <a:cxn ang="0">
                  <a:pos x="105" y="36"/>
                </a:cxn>
                <a:cxn ang="0">
                  <a:pos x="96" y="27"/>
                </a:cxn>
                <a:cxn ang="0">
                  <a:pos x="96" y="27"/>
                </a:cxn>
                <a:cxn ang="0">
                  <a:pos x="89" y="20"/>
                </a:cxn>
                <a:cxn ang="0">
                  <a:pos x="81" y="13"/>
                </a:cxn>
                <a:cxn ang="0">
                  <a:pos x="70" y="7"/>
                </a:cxn>
                <a:cxn ang="0">
                  <a:pos x="56" y="1"/>
                </a:cxn>
                <a:cxn ang="0">
                  <a:pos x="48" y="0"/>
                </a:cxn>
                <a:cxn ang="0">
                  <a:pos x="40" y="0"/>
                </a:cxn>
                <a:cxn ang="0">
                  <a:pos x="32" y="0"/>
                </a:cxn>
                <a:cxn ang="0">
                  <a:pos x="23" y="2"/>
                </a:cxn>
                <a:cxn ang="0">
                  <a:pos x="15" y="5"/>
                </a:cxn>
                <a:cxn ang="0">
                  <a:pos x="6" y="11"/>
                </a:cxn>
                <a:cxn ang="0">
                  <a:pos x="6" y="11"/>
                </a:cxn>
              </a:cxnLst>
              <a:rect l="0" t="0" r="r" b="b"/>
              <a:pathLst>
                <a:path w="111" h="60">
                  <a:moveTo>
                    <a:pt x="6" y="11"/>
                  </a:moveTo>
                  <a:lnTo>
                    <a:pt x="6" y="11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19"/>
                  </a:lnTo>
                  <a:lnTo>
                    <a:pt x="6" y="22"/>
                  </a:lnTo>
                  <a:lnTo>
                    <a:pt x="14" y="24"/>
                  </a:lnTo>
                  <a:lnTo>
                    <a:pt x="34" y="27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55" y="33"/>
                  </a:lnTo>
                  <a:lnTo>
                    <a:pt x="61" y="37"/>
                  </a:lnTo>
                  <a:lnTo>
                    <a:pt x="73" y="48"/>
                  </a:lnTo>
                  <a:lnTo>
                    <a:pt x="85" y="56"/>
                  </a:lnTo>
                  <a:lnTo>
                    <a:pt x="91" y="59"/>
                  </a:lnTo>
                  <a:lnTo>
                    <a:pt x="96" y="60"/>
                  </a:lnTo>
                  <a:lnTo>
                    <a:pt x="96" y="60"/>
                  </a:lnTo>
                  <a:lnTo>
                    <a:pt x="105" y="58"/>
                  </a:lnTo>
                  <a:lnTo>
                    <a:pt x="110" y="55"/>
                  </a:lnTo>
                  <a:lnTo>
                    <a:pt x="111" y="51"/>
                  </a:lnTo>
                  <a:lnTo>
                    <a:pt x="110" y="45"/>
                  </a:lnTo>
                  <a:lnTo>
                    <a:pt x="107" y="41"/>
                  </a:lnTo>
                  <a:lnTo>
                    <a:pt x="105" y="36"/>
                  </a:lnTo>
                  <a:lnTo>
                    <a:pt x="96" y="27"/>
                  </a:lnTo>
                  <a:lnTo>
                    <a:pt x="96" y="27"/>
                  </a:lnTo>
                  <a:lnTo>
                    <a:pt x="89" y="20"/>
                  </a:lnTo>
                  <a:lnTo>
                    <a:pt x="81" y="13"/>
                  </a:lnTo>
                  <a:lnTo>
                    <a:pt x="70" y="7"/>
                  </a:lnTo>
                  <a:lnTo>
                    <a:pt x="56" y="1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3" y="2"/>
                  </a:lnTo>
                  <a:lnTo>
                    <a:pt x="15" y="5"/>
                  </a:lnTo>
                  <a:lnTo>
                    <a:pt x="6" y="11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529064" y="4581128"/>
            <a:ext cx="463550" cy="611188"/>
            <a:chOff x="6145213" y="1125538"/>
            <a:chExt cx="463550" cy="611188"/>
          </a:xfrm>
        </p:grpSpPr>
        <p:sp>
          <p:nvSpPr>
            <p:cNvPr id="29" name="Freeform 52"/>
            <p:cNvSpPr>
              <a:spLocks/>
            </p:cNvSpPr>
            <p:nvPr/>
          </p:nvSpPr>
          <p:spPr bwMode="auto">
            <a:xfrm>
              <a:off x="6145213" y="1125538"/>
              <a:ext cx="463550" cy="469900"/>
            </a:xfrm>
            <a:custGeom>
              <a:avLst/>
              <a:gdLst/>
              <a:ahLst/>
              <a:cxnLst>
                <a:cxn ang="0">
                  <a:pos x="127" y="185"/>
                </a:cxn>
                <a:cxn ang="0">
                  <a:pos x="142" y="189"/>
                </a:cxn>
                <a:cxn ang="0">
                  <a:pos x="159" y="192"/>
                </a:cxn>
                <a:cxn ang="0">
                  <a:pos x="174" y="192"/>
                </a:cxn>
                <a:cxn ang="0">
                  <a:pos x="205" y="181"/>
                </a:cxn>
                <a:cxn ang="0">
                  <a:pos x="218" y="170"/>
                </a:cxn>
                <a:cxn ang="0">
                  <a:pos x="229" y="161"/>
                </a:cxn>
                <a:cxn ang="0">
                  <a:pos x="242" y="137"/>
                </a:cxn>
                <a:cxn ang="0">
                  <a:pos x="244" y="126"/>
                </a:cxn>
                <a:cxn ang="0">
                  <a:pos x="242" y="118"/>
                </a:cxn>
                <a:cxn ang="0">
                  <a:pos x="233" y="98"/>
                </a:cxn>
                <a:cxn ang="0">
                  <a:pos x="222" y="87"/>
                </a:cxn>
                <a:cxn ang="0">
                  <a:pos x="214" y="78"/>
                </a:cxn>
                <a:cxn ang="0">
                  <a:pos x="172" y="61"/>
                </a:cxn>
                <a:cxn ang="0">
                  <a:pos x="124" y="50"/>
                </a:cxn>
                <a:cxn ang="0">
                  <a:pos x="109" y="48"/>
                </a:cxn>
                <a:cxn ang="0">
                  <a:pos x="85" y="50"/>
                </a:cxn>
                <a:cxn ang="0">
                  <a:pos x="68" y="57"/>
                </a:cxn>
                <a:cxn ang="0">
                  <a:pos x="68" y="57"/>
                </a:cxn>
                <a:cxn ang="0">
                  <a:pos x="66" y="57"/>
                </a:cxn>
                <a:cxn ang="0">
                  <a:pos x="52" y="65"/>
                </a:cxn>
                <a:cxn ang="0">
                  <a:pos x="48" y="70"/>
                </a:cxn>
                <a:cxn ang="0">
                  <a:pos x="48" y="70"/>
                </a:cxn>
                <a:cxn ang="0">
                  <a:pos x="55" y="74"/>
                </a:cxn>
                <a:cxn ang="0">
                  <a:pos x="31" y="115"/>
                </a:cxn>
                <a:cxn ang="0">
                  <a:pos x="9" y="98"/>
                </a:cxn>
                <a:cxn ang="0">
                  <a:pos x="0" y="72"/>
                </a:cxn>
                <a:cxn ang="0">
                  <a:pos x="0" y="72"/>
                </a:cxn>
                <a:cxn ang="0">
                  <a:pos x="5" y="50"/>
                </a:cxn>
                <a:cxn ang="0">
                  <a:pos x="18" y="33"/>
                </a:cxn>
                <a:cxn ang="0">
                  <a:pos x="18" y="33"/>
                </a:cxn>
                <a:cxn ang="0">
                  <a:pos x="46" y="13"/>
                </a:cxn>
                <a:cxn ang="0">
                  <a:pos x="46" y="13"/>
                </a:cxn>
                <a:cxn ang="0">
                  <a:pos x="76" y="2"/>
                </a:cxn>
                <a:cxn ang="0">
                  <a:pos x="109" y="0"/>
                </a:cxn>
                <a:cxn ang="0">
                  <a:pos x="109" y="0"/>
                </a:cxn>
                <a:cxn ang="0">
                  <a:pos x="150" y="4"/>
                </a:cxn>
                <a:cxn ang="0">
                  <a:pos x="190" y="13"/>
                </a:cxn>
                <a:cxn ang="0">
                  <a:pos x="224" y="30"/>
                </a:cxn>
                <a:cxn ang="0">
                  <a:pos x="255" y="50"/>
                </a:cxn>
                <a:cxn ang="0">
                  <a:pos x="255" y="50"/>
                </a:cxn>
                <a:cxn ang="0">
                  <a:pos x="283" y="87"/>
                </a:cxn>
                <a:cxn ang="0">
                  <a:pos x="292" y="126"/>
                </a:cxn>
                <a:cxn ang="0">
                  <a:pos x="292" y="126"/>
                </a:cxn>
                <a:cxn ang="0">
                  <a:pos x="288" y="150"/>
                </a:cxn>
                <a:cxn ang="0">
                  <a:pos x="279" y="172"/>
                </a:cxn>
                <a:cxn ang="0">
                  <a:pos x="248" y="209"/>
                </a:cxn>
                <a:cxn ang="0">
                  <a:pos x="248" y="209"/>
                </a:cxn>
                <a:cxn ang="0">
                  <a:pos x="229" y="226"/>
                </a:cxn>
                <a:cxn ang="0">
                  <a:pos x="207" y="235"/>
                </a:cxn>
                <a:cxn ang="0">
                  <a:pos x="187" y="239"/>
                </a:cxn>
                <a:cxn ang="0">
                  <a:pos x="155" y="233"/>
                </a:cxn>
                <a:cxn ang="0">
                  <a:pos x="127" y="222"/>
                </a:cxn>
                <a:cxn ang="0">
                  <a:pos x="100" y="296"/>
                </a:cxn>
                <a:cxn ang="0">
                  <a:pos x="94" y="226"/>
                </a:cxn>
                <a:cxn ang="0">
                  <a:pos x="89" y="163"/>
                </a:cxn>
              </a:cxnLst>
              <a:rect l="0" t="0" r="r" b="b"/>
              <a:pathLst>
                <a:path w="292" h="296">
                  <a:moveTo>
                    <a:pt x="89" y="163"/>
                  </a:moveTo>
                  <a:lnTo>
                    <a:pt x="127" y="185"/>
                  </a:lnTo>
                  <a:lnTo>
                    <a:pt x="127" y="185"/>
                  </a:lnTo>
                  <a:lnTo>
                    <a:pt x="142" y="189"/>
                  </a:lnTo>
                  <a:lnTo>
                    <a:pt x="159" y="192"/>
                  </a:lnTo>
                  <a:lnTo>
                    <a:pt x="159" y="192"/>
                  </a:lnTo>
                  <a:lnTo>
                    <a:pt x="159" y="192"/>
                  </a:lnTo>
                  <a:lnTo>
                    <a:pt x="174" y="192"/>
                  </a:lnTo>
                  <a:lnTo>
                    <a:pt x="190" y="187"/>
                  </a:lnTo>
                  <a:lnTo>
                    <a:pt x="205" y="181"/>
                  </a:lnTo>
                  <a:lnTo>
                    <a:pt x="218" y="170"/>
                  </a:lnTo>
                  <a:lnTo>
                    <a:pt x="218" y="170"/>
                  </a:lnTo>
                  <a:lnTo>
                    <a:pt x="218" y="170"/>
                  </a:lnTo>
                  <a:lnTo>
                    <a:pt x="229" y="161"/>
                  </a:lnTo>
                  <a:lnTo>
                    <a:pt x="238" y="148"/>
                  </a:lnTo>
                  <a:lnTo>
                    <a:pt x="242" y="137"/>
                  </a:lnTo>
                  <a:lnTo>
                    <a:pt x="244" y="126"/>
                  </a:lnTo>
                  <a:lnTo>
                    <a:pt x="244" y="126"/>
                  </a:lnTo>
                  <a:lnTo>
                    <a:pt x="244" y="126"/>
                  </a:lnTo>
                  <a:lnTo>
                    <a:pt x="242" y="118"/>
                  </a:lnTo>
                  <a:lnTo>
                    <a:pt x="240" y="109"/>
                  </a:lnTo>
                  <a:lnTo>
                    <a:pt x="233" y="98"/>
                  </a:lnTo>
                  <a:lnTo>
                    <a:pt x="222" y="87"/>
                  </a:lnTo>
                  <a:lnTo>
                    <a:pt x="222" y="87"/>
                  </a:lnTo>
                  <a:lnTo>
                    <a:pt x="222" y="87"/>
                  </a:lnTo>
                  <a:lnTo>
                    <a:pt x="214" y="78"/>
                  </a:lnTo>
                  <a:lnTo>
                    <a:pt x="201" y="72"/>
                  </a:lnTo>
                  <a:lnTo>
                    <a:pt x="172" y="61"/>
                  </a:lnTo>
                  <a:lnTo>
                    <a:pt x="142" y="52"/>
                  </a:lnTo>
                  <a:lnTo>
                    <a:pt x="124" y="50"/>
                  </a:lnTo>
                  <a:lnTo>
                    <a:pt x="109" y="48"/>
                  </a:lnTo>
                  <a:lnTo>
                    <a:pt x="109" y="48"/>
                  </a:lnTo>
                  <a:lnTo>
                    <a:pt x="109" y="48"/>
                  </a:lnTo>
                  <a:lnTo>
                    <a:pt x="85" y="50"/>
                  </a:lnTo>
                  <a:lnTo>
                    <a:pt x="76" y="54"/>
                  </a:lnTo>
                  <a:lnTo>
                    <a:pt x="68" y="57"/>
                  </a:lnTo>
                  <a:lnTo>
                    <a:pt x="68" y="57"/>
                  </a:lnTo>
                  <a:lnTo>
                    <a:pt x="68" y="57"/>
                  </a:lnTo>
                  <a:lnTo>
                    <a:pt x="66" y="57"/>
                  </a:lnTo>
                  <a:lnTo>
                    <a:pt x="66" y="57"/>
                  </a:lnTo>
                  <a:lnTo>
                    <a:pt x="52" y="65"/>
                  </a:lnTo>
                  <a:lnTo>
                    <a:pt x="52" y="65"/>
                  </a:lnTo>
                  <a:lnTo>
                    <a:pt x="52" y="65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5" y="74"/>
                  </a:lnTo>
                  <a:lnTo>
                    <a:pt x="55" y="74"/>
                  </a:lnTo>
                  <a:lnTo>
                    <a:pt x="31" y="115"/>
                  </a:lnTo>
                  <a:lnTo>
                    <a:pt x="31" y="115"/>
                  </a:lnTo>
                  <a:lnTo>
                    <a:pt x="18" y="109"/>
                  </a:lnTo>
                  <a:lnTo>
                    <a:pt x="9" y="98"/>
                  </a:lnTo>
                  <a:lnTo>
                    <a:pt x="2" y="85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59"/>
                  </a:lnTo>
                  <a:lnTo>
                    <a:pt x="5" y="50"/>
                  </a:lnTo>
                  <a:lnTo>
                    <a:pt x="11" y="41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31" y="22"/>
                  </a:lnTo>
                  <a:lnTo>
                    <a:pt x="46" y="13"/>
                  </a:lnTo>
                  <a:lnTo>
                    <a:pt x="46" y="13"/>
                  </a:lnTo>
                  <a:lnTo>
                    <a:pt x="46" y="13"/>
                  </a:lnTo>
                  <a:lnTo>
                    <a:pt x="61" y="7"/>
                  </a:lnTo>
                  <a:lnTo>
                    <a:pt x="76" y="2"/>
                  </a:lnTo>
                  <a:lnTo>
                    <a:pt x="94" y="0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29" y="2"/>
                  </a:lnTo>
                  <a:lnTo>
                    <a:pt x="150" y="4"/>
                  </a:lnTo>
                  <a:lnTo>
                    <a:pt x="170" y="9"/>
                  </a:lnTo>
                  <a:lnTo>
                    <a:pt x="190" y="13"/>
                  </a:lnTo>
                  <a:lnTo>
                    <a:pt x="207" y="22"/>
                  </a:lnTo>
                  <a:lnTo>
                    <a:pt x="224" y="30"/>
                  </a:lnTo>
                  <a:lnTo>
                    <a:pt x="240" y="39"/>
                  </a:lnTo>
                  <a:lnTo>
                    <a:pt x="255" y="50"/>
                  </a:lnTo>
                  <a:lnTo>
                    <a:pt x="255" y="50"/>
                  </a:lnTo>
                  <a:lnTo>
                    <a:pt x="255" y="50"/>
                  </a:lnTo>
                  <a:lnTo>
                    <a:pt x="270" y="67"/>
                  </a:lnTo>
                  <a:lnTo>
                    <a:pt x="283" y="87"/>
                  </a:lnTo>
                  <a:lnTo>
                    <a:pt x="290" y="107"/>
                  </a:lnTo>
                  <a:lnTo>
                    <a:pt x="292" y="126"/>
                  </a:lnTo>
                  <a:lnTo>
                    <a:pt x="292" y="126"/>
                  </a:lnTo>
                  <a:lnTo>
                    <a:pt x="292" y="126"/>
                  </a:lnTo>
                  <a:lnTo>
                    <a:pt x="292" y="139"/>
                  </a:lnTo>
                  <a:lnTo>
                    <a:pt x="288" y="150"/>
                  </a:lnTo>
                  <a:lnTo>
                    <a:pt x="285" y="161"/>
                  </a:lnTo>
                  <a:lnTo>
                    <a:pt x="279" y="172"/>
                  </a:lnTo>
                  <a:lnTo>
                    <a:pt x="266" y="192"/>
                  </a:lnTo>
                  <a:lnTo>
                    <a:pt x="248" y="209"/>
                  </a:lnTo>
                  <a:lnTo>
                    <a:pt x="248" y="209"/>
                  </a:lnTo>
                  <a:lnTo>
                    <a:pt x="248" y="209"/>
                  </a:lnTo>
                  <a:lnTo>
                    <a:pt x="238" y="218"/>
                  </a:lnTo>
                  <a:lnTo>
                    <a:pt x="229" y="226"/>
                  </a:lnTo>
                  <a:lnTo>
                    <a:pt x="218" y="231"/>
                  </a:lnTo>
                  <a:lnTo>
                    <a:pt x="207" y="235"/>
                  </a:lnTo>
                  <a:lnTo>
                    <a:pt x="198" y="237"/>
                  </a:lnTo>
                  <a:lnTo>
                    <a:pt x="187" y="239"/>
                  </a:lnTo>
                  <a:lnTo>
                    <a:pt x="170" y="237"/>
                  </a:lnTo>
                  <a:lnTo>
                    <a:pt x="155" y="233"/>
                  </a:lnTo>
                  <a:lnTo>
                    <a:pt x="142" y="229"/>
                  </a:lnTo>
                  <a:lnTo>
                    <a:pt x="127" y="222"/>
                  </a:lnTo>
                  <a:lnTo>
                    <a:pt x="100" y="296"/>
                  </a:lnTo>
                  <a:lnTo>
                    <a:pt x="100" y="296"/>
                  </a:lnTo>
                  <a:lnTo>
                    <a:pt x="98" y="272"/>
                  </a:lnTo>
                  <a:lnTo>
                    <a:pt x="94" y="226"/>
                  </a:lnTo>
                  <a:lnTo>
                    <a:pt x="89" y="163"/>
                  </a:lnTo>
                  <a:lnTo>
                    <a:pt x="89" y="163"/>
                  </a:lnTo>
                  <a:close/>
                </a:path>
              </a:pathLst>
            </a:custGeom>
            <a:solidFill>
              <a:srgbClr val="8CC6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53"/>
            <p:cNvSpPr>
              <a:spLocks/>
            </p:cNvSpPr>
            <p:nvPr/>
          </p:nvSpPr>
          <p:spPr bwMode="auto">
            <a:xfrm>
              <a:off x="6245225" y="1612901"/>
              <a:ext cx="125413" cy="123825"/>
            </a:xfrm>
            <a:custGeom>
              <a:avLst/>
              <a:gdLst/>
              <a:ahLst/>
              <a:cxnLst>
                <a:cxn ang="0">
                  <a:pos x="79" y="39"/>
                </a:cxn>
                <a:cxn ang="0">
                  <a:pos x="79" y="39"/>
                </a:cxn>
                <a:cxn ang="0">
                  <a:pos x="79" y="33"/>
                </a:cxn>
                <a:cxn ang="0">
                  <a:pos x="77" y="24"/>
                </a:cxn>
                <a:cxn ang="0">
                  <a:pos x="72" y="17"/>
                </a:cxn>
                <a:cxn ang="0">
                  <a:pos x="68" y="11"/>
                </a:cxn>
                <a:cxn ang="0">
                  <a:pos x="61" y="6"/>
                </a:cxn>
                <a:cxn ang="0">
                  <a:pos x="55" y="4"/>
                </a:cxn>
                <a:cxn ang="0">
                  <a:pos x="48" y="2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33" y="2"/>
                </a:cxn>
                <a:cxn ang="0">
                  <a:pos x="24" y="4"/>
                </a:cxn>
                <a:cxn ang="0">
                  <a:pos x="18" y="6"/>
                </a:cxn>
                <a:cxn ang="0">
                  <a:pos x="13" y="11"/>
                </a:cxn>
                <a:cxn ang="0">
                  <a:pos x="7" y="17"/>
                </a:cxn>
                <a:cxn ang="0">
                  <a:pos x="5" y="24"/>
                </a:cxn>
                <a:cxn ang="0">
                  <a:pos x="3" y="33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3" y="48"/>
                </a:cxn>
                <a:cxn ang="0">
                  <a:pos x="5" y="54"/>
                </a:cxn>
                <a:cxn ang="0">
                  <a:pos x="7" y="61"/>
                </a:cxn>
                <a:cxn ang="0">
                  <a:pos x="13" y="67"/>
                </a:cxn>
                <a:cxn ang="0">
                  <a:pos x="18" y="72"/>
                </a:cxn>
                <a:cxn ang="0">
                  <a:pos x="24" y="76"/>
                </a:cxn>
                <a:cxn ang="0">
                  <a:pos x="33" y="78"/>
                </a:cxn>
                <a:cxn ang="0">
                  <a:pos x="40" y="78"/>
                </a:cxn>
                <a:cxn ang="0">
                  <a:pos x="40" y="78"/>
                </a:cxn>
                <a:cxn ang="0">
                  <a:pos x="48" y="78"/>
                </a:cxn>
                <a:cxn ang="0">
                  <a:pos x="55" y="76"/>
                </a:cxn>
                <a:cxn ang="0">
                  <a:pos x="61" y="72"/>
                </a:cxn>
                <a:cxn ang="0">
                  <a:pos x="68" y="67"/>
                </a:cxn>
                <a:cxn ang="0">
                  <a:pos x="72" y="61"/>
                </a:cxn>
                <a:cxn ang="0">
                  <a:pos x="77" y="54"/>
                </a:cxn>
                <a:cxn ang="0">
                  <a:pos x="79" y="48"/>
                </a:cxn>
                <a:cxn ang="0">
                  <a:pos x="79" y="39"/>
                </a:cxn>
                <a:cxn ang="0">
                  <a:pos x="79" y="39"/>
                </a:cxn>
              </a:cxnLst>
              <a:rect l="0" t="0" r="r" b="b"/>
              <a:pathLst>
                <a:path w="79" h="78">
                  <a:moveTo>
                    <a:pt x="79" y="39"/>
                  </a:moveTo>
                  <a:lnTo>
                    <a:pt x="79" y="39"/>
                  </a:lnTo>
                  <a:lnTo>
                    <a:pt x="79" y="33"/>
                  </a:lnTo>
                  <a:lnTo>
                    <a:pt x="77" y="24"/>
                  </a:lnTo>
                  <a:lnTo>
                    <a:pt x="72" y="17"/>
                  </a:lnTo>
                  <a:lnTo>
                    <a:pt x="68" y="11"/>
                  </a:lnTo>
                  <a:lnTo>
                    <a:pt x="61" y="6"/>
                  </a:lnTo>
                  <a:lnTo>
                    <a:pt x="55" y="4"/>
                  </a:lnTo>
                  <a:lnTo>
                    <a:pt x="48" y="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3" y="2"/>
                  </a:lnTo>
                  <a:lnTo>
                    <a:pt x="24" y="4"/>
                  </a:lnTo>
                  <a:lnTo>
                    <a:pt x="18" y="6"/>
                  </a:lnTo>
                  <a:lnTo>
                    <a:pt x="13" y="11"/>
                  </a:lnTo>
                  <a:lnTo>
                    <a:pt x="7" y="17"/>
                  </a:lnTo>
                  <a:lnTo>
                    <a:pt x="5" y="24"/>
                  </a:lnTo>
                  <a:lnTo>
                    <a:pt x="3" y="33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3" y="48"/>
                  </a:lnTo>
                  <a:lnTo>
                    <a:pt x="5" y="54"/>
                  </a:lnTo>
                  <a:lnTo>
                    <a:pt x="7" y="61"/>
                  </a:lnTo>
                  <a:lnTo>
                    <a:pt x="13" y="67"/>
                  </a:lnTo>
                  <a:lnTo>
                    <a:pt x="18" y="72"/>
                  </a:lnTo>
                  <a:lnTo>
                    <a:pt x="24" y="76"/>
                  </a:lnTo>
                  <a:lnTo>
                    <a:pt x="33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8"/>
                  </a:lnTo>
                  <a:lnTo>
                    <a:pt x="55" y="76"/>
                  </a:lnTo>
                  <a:lnTo>
                    <a:pt x="61" y="72"/>
                  </a:lnTo>
                  <a:lnTo>
                    <a:pt x="68" y="67"/>
                  </a:lnTo>
                  <a:lnTo>
                    <a:pt x="72" y="61"/>
                  </a:lnTo>
                  <a:lnTo>
                    <a:pt x="77" y="54"/>
                  </a:lnTo>
                  <a:lnTo>
                    <a:pt x="79" y="48"/>
                  </a:lnTo>
                  <a:lnTo>
                    <a:pt x="79" y="39"/>
                  </a:lnTo>
                  <a:lnTo>
                    <a:pt x="79" y="39"/>
                  </a:lnTo>
                  <a:close/>
                </a:path>
              </a:pathLst>
            </a:custGeom>
            <a:solidFill>
              <a:srgbClr val="8CC6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54"/>
            <p:cNvSpPr>
              <a:spLocks/>
            </p:cNvSpPr>
            <p:nvPr/>
          </p:nvSpPr>
          <p:spPr bwMode="auto">
            <a:xfrm>
              <a:off x="6169025" y="1219201"/>
              <a:ext cx="111125" cy="106363"/>
            </a:xfrm>
            <a:custGeom>
              <a:avLst/>
              <a:gdLst/>
              <a:ahLst/>
              <a:cxnLst>
                <a:cxn ang="0">
                  <a:pos x="70" y="32"/>
                </a:cxn>
                <a:cxn ang="0">
                  <a:pos x="70" y="32"/>
                </a:cxn>
                <a:cxn ang="0">
                  <a:pos x="70" y="41"/>
                </a:cxn>
                <a:cxn ang="0">
                  <a:pos x="68" y="48"/>
                </a:cxn>
                <a:cxn ang="0">
                  <a:pos x="59" y="56"/>
                </a:cxn>
                <a:cxn ang="0">
                  <a:pos x="48" y="65"/>
                </a:cxn>
                <a:cxn ang="0">
                  <a:pos x="42" y="67"/>
                </a:cxn>
                <a:cxn ang="0">
                  <a:pos x="35" y="67"/>
                </a:cxn>
                <a:cxn ang="0">
                  <a:pos x="35" y="67"/>
                </a:cxn>
                <a:cxn ang="0">
                  <a:pos x="29" y="67"/>
                </a:cxn>
                <a:cxn ang="0">
                  <a:pos x="22" y="65"/>
                </a:cxn>
                <a:cxn ang="0">
                  <a:pos x="11" y="56"/>
                </a:cxn>
                <a:cxn ang="0">
                  <a:pos x="3" y="48"/>
                </a:cxn>
                <a:cxn ang="0">
                  <a:pos x="0" y="41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26"/>
                </a:cxn>
                <a:cxn ang="0">
                  <a:pos x="3" y="19"/>
                </a:cxn>
                <a:cxn ang="0">
                  <a:pos x="11" y="11"/>
                </a:cxn>
                <a:cxn ang="0">
                  <a:pos x="22" y="2"/>
                </a:cxn>
                <a:cxn ang="0">
                  <a:pos x="29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42" y="0"/>
                </a:cxn>
                <a:cxn ang="0">
                  <a:pos x="48" y="2"/>
                </a:cxn>
                <a:cxn ang="0">
                  <a:pos x="59" y="11"/>
                </a:cxn>
                <a:cxn ang="0">
                  <a:pos x="68" y="19"/>
                </a:cxn>
                <a:cxn ang="0">
                  <a:pos x="70" y="26"/>
                </a:cxn>
                <a:cxn ang="0">
                  <a:pos x="70" y="32"/>
                </a:cxn>
                <a:cxn ang="0">
                  <a:pos x="70" y="32"/>
                </a:cxn>
              </a:cxnLst>
              <a:rect l="0" t="0" r="r" b="b"/>
              <a:pathLst>
                <a:path w="70" h="67">
                  <a:moveTo>
                    <a:pt x="70" y="32"/>
                  </a:moveTo>
                  <a:lnTo>
                    <a:pt x="70" y="32"/>
                  </a:lnTo>
                  <a:lnTo>
                    <a:pt x="70" y="41"/>
                  </a:lnTo>
                  <a:lnTo>
                    <a:pt x="68" y="48"/>
                  </a:lnTo>
                  <a:lnTo>
                    <a:pt x="59" y="56"/>
                  </a:lnTo>
                  <a:lnTo>
                    <a:pt x="48" y="65"/>
                  </a:lnTo>
                  <a:lnTo>
                    <a:pt x="42" y="67"/>
                  </a:lnTo>
                  <a:lnTo>
                    <a:pt x="35" y="67"/>
                  </a:lnTo>
                  <a:lnTo>
                    <a:pt x="35" y="67"/>
                  </a:lnTo>
                  <a:lnTo>
                    <a:pt x="29" y="67"/>
                  </a:lnTo>
                  <a:lnTo>
                    <a:pt x="22" y="65"/>
                  </a:lnTo>
                  <a:lnTo>
                    <a:pt x="11" y="56"/>
                  </a:lnTo>
                  <a:lnTo>
                    <a:pt x="3" y="48"/>
                  </a:lnTo>
                  <a:lnTo>
                    <a:pt x="0" y="41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3" y="19"/>
                  </a:lnTo>
                  <a:lnTo>
                    <a:pt x="11" y="11"/>
                  </a:lnTo>
                  <a:lnTo>
                    <a:pt x="22" y="2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0"/>
                  </a:lnTo>
                  <a:lnTo>
                    <a:pt x="48" y="2"/>
                  </a:lnTo>
                  <a:lnTo>
                    <a:pt x="59" y="11"/>
                  </a:lnTo>
                  <a:lnTo>
                    <a:pt x="68" y="19"/>
                  </a:lnTo>
                  <a:lnTo>
                    <a:pt x="70" y="26"/>
                  </a:lnTo>
                  <a:lnTo>
                    <a:pt x="70" y="32"/>
                  </a:lnTo>
                  <a:lnTo>
                    <a:pt x="70" y="32"/>
                  </a:lnTo>
                  <a:close/>
                </a:path>
              </a:pathLst>
            </a:custGeom>
            <a:solidFill>
              <a:srgbClr val="8CC6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88504" y="4149080"/>
            <a:ext cx="9217024" cy="432047"/>
            <a:chOff x="488504" y="4149080"/>
            <a:chExt cx="9217024" cy="432047"/>
          </a:xfrm>
        </p:grpSpPr>
        <p:sp>
          <p:nvSpPr>
            <p:cNvPr id="35" name="이등변 삼각형 10"/>
            <p:cNvSpPr/>
            <p:nvPr/>
          </p:nvSpPr>
          <p:spPr bwMode="auto">
            <a:xfrm>
              <a:off x="488504" y="4149080"/>
              <a:ext cx="2880320" cy="432047"/>
            </a:xfrm>
            <a:prstGeom prst="rect">
              <a:avLst/>
            </a:prstGeom>
            <a:gradFill flip="none" rotWithShape="1">
              <a:gsLst>
                <a:gs pos="62000">
                  <a:srgbClr val="3778C7"/>
                </a:gs>
                <a:gs pos="63000">
                  <a:srgbClr val="326DB4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dirty="0" err="1" smtClean="0"/>
                <a:t>아반떼</a:t>
              </a:r>
              <a:endParaRPr lang="ko-KR" altLang="en-US" sz="2400" b="1" dirty="0"/>
            </a:p>
          </p:txBody>
        </p:sp>
        <p:sp>
          <p:nvSpPr>
            <p:cNvPr id="36" name="이등변 삼각형 10"/>
            <p:cNvSpPr/>
            <p:nvPr/>
          </p:nvSpPr>
          <p:spPr bwMode="auto">
            <a:xfrm>
              <a:off x="3656856" y="4149080"/>
              <a:ext cx="2880320" cy="432047"/>
            </a:xfrm>
            <a:prstGeom prst="rect">
              <a:avLst/>
            </a:prstGeom>
            <a:gradFill flip="none" rotWithShape="1">
              <a:gsLst>
                <a:gs pos="62000">
                  <a:srgbClr val="199ED9"/>
                </a:gs>
                <a:gs pos="63000">
                  <a:srgbClr val="1796CF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dirty="0" err="1" smtClean="0"/>
                <a:t>그랜져</a:t>
              </a:r>
              <a:endParaRPr lang="ko-KR" altLang="en-US" sz="2400" b="1" dirty="0"/>
            </a:p>
          </p:txBody>
        </p:sp>
        <p:sp>
          <p:nvSpPr>
            <p:cNvPr id="37" name="이등변 삼각형 10"/>
            <p:cNvSpPr/>
            <p:nvPr/>
          </p:nvSpPr>
          <p:spPr bwMode="auto">
            <a:xfrm>
              <a:off x="6825208" y="4149080"/>
              <a:ext cx="2880320" cy="432047"/>
            </a:xfrm>
            <a:prstGeom prst="rect">
              <a:avLst/>
            </a:prstGeom>
            <a:gradFill flip="none" rotWithShape="1">
              <a:gsLst>
                <a:gs pos="62000">
                  <a:srgbClr val="27A6B3"/>
                </a:gs>
                <a:gs pos="63000">
                  <a:srgbClr val="2395A1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dirty="0" err="1" smtClean="0"/>
                <a:t>산타페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8989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39"/>
          <a:stretch/>
        </p:blipFill>
        <p:spPr bwMode="auto">
          <a:xfrm>
            <a:off x="1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37885" y="14845"/>
            <a:ext cx="9906000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41220" y="0"/>
            <a:ext cx="1221002" cy="1983657"/>
          </a:xfrm>
          <a:prstGeom prst="rect">
            <a:avLst/>
          </a:prstGeom>
          <a:solidFill>
            <a:srgbClr val="014B98"/>
          </a:solidFill>
          <a:ln>
            <a:noFill/>
          </a:ln>
          <a:effectLst>
            <a:reflection blurRad="6350" stA="25000" endPos="4000" dist="1905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634" tIns="35817" rIns="71634" bIns="35817" anchor="ctr"/>
          <a:lstStyle/>
          <a:p>
            <a:pPr algn="ctr" latinLnBrk="0">
              <a:spcBef>
                <a:spcPct val="10000"/>
              </a:spcBef>
            </a:pPr>
            <a:endParaRPr lang="ko-KR" altLang="en-US" sz="1500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772142" y="1983657"/>
            <a:ext cx="8359158" cy="0"/>
            <a:chOff x="740392" y="1983657"/>
            <a:chExt cx="8359158" cy="0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740392" y="1983657"/>
              <a:ext cx="3133108" cy="0"/>
            </a:xfrm>
            <a:prstGeom prst="line">
              <a:avLst/>
            </a:prstGeom>
            <a:ln w="12700" cap="rnd">
              <a:solidFill>
                <a:srgbClr val="014B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5966442" y="1983657"/>
              <a:ext cx="3133108" cy="0"/>
            </a:xfrm>
            <a:prstGeom prst="line">
              <a:avLst/>
            </a:prstGeom>
            <a:ln w="12700" cap="rnd">
              <a:solidFill>
                <a:srgbClr val="014B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3" descr="C:\Users\SDS\Desktop\Untitled-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243" y="908192"/>
            <a:ext cx="806612" cy="12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292370" y="853664"/>
            <a:ext cx="129794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spcBef>
                <a:spcPts val="1300"/>
              </a:spcBef>
            </a:pPr>
            <a:r>
              <a:rPr lang="en-US" altLang="ko-KR" sz="7500" spc="-25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KoPub돋움체 Medium" panose="02020603020101020101" pitchFamily="18" charset="-127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gray">
          <a:xfrm>
            <a:off x="2202584" y="2576577"/>
            <a:ext cx="5486720" cy="64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latinLnBrk="0">
              <a:lnSpc>
                <a:spcPct val="95000"/>
              </a:lnSpc>
              <a:defRPr sz="2900" spc="-4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Bold" pitchFamily="50" charset="-127"/>
                <a:ea typeface="나눔고딕 Bold" pitchFamily="50" charset="-127"/>
                <a:cs typeface="Arial" charset="0"/>
              </a:defRPr>
            </a:lvl1pPr>
          </a:lstStyle>
          <a:p>
            <a:pPr algn="ctr"/>
            <a:r>
              <a:rPr lang="ko-KR" altLang="en-US" sz="4400" spc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latin typeface="HY신명조" pitchFamily="18" charset="-127"/>
                <a:ea typeface="HY신명조" pitchFamily="18" charset="-127"/>
              </a:rPr>
              <a:t>개선내용</a:t>
            </a:r>
            <a:endParaRPr lang="ko-KR" altLang="en-US" sz="4400" spc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latin typeface="HY신명조" pitchFamily="18" charset="-127"/>
              <a:ea typeface="HY신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22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89" descr="화살표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l="14194" t="70580" r="14194"/>
          <a:stretch>
            <a:fillRect/>
          </a:stretch>
        </p:blipFill>
        <p:spPr bwMode="auto">
          <a:xfrm>
            <a:off x="1856656" y="2780928"/>
            <a:ext cx="612068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704529" y="44624"/>
            <a:ext cx="9201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개선내용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0472" y="0"/>
            <a:ext cx="45366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500" b="1" spc="-8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</a:t>
            </a:r>
            <a:endParaRPr lang="ko-KR" altLang="en-US" sz="35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0512" y="1259795"/>
            <a:ext cx="0" cy="288032"/>
          </a:xfrm>
          <a:prstGeom prst="line">
            <a:avLst/>
          </a:prstGeom>
          <a:ln w="31750">
            <a:solidFill>
              <a:srgbClr val="05A5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76660" y="1249015"/>
            <a:ext cx="3318986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921870" fontAlgn="ctr">
              <a:spcBef>
                <a:spcPct val="50000"/>
              </a:spcBef>
              <a:buClr>
                <a:prstClr val="white"/>
              </a:buClr>
              <a:buSzPct val="120000"/>
              <a:defRPr/>
            </a:pPr>
            <a:r>
              <a:rPr lang="ko-KR" altLang="en-US" sz="2200" b="1" spc="-46" dirty="0" smtClean="0">
                <a:ln>
                  <a:solidFill>
                    <a:srgbClr val="E8EAEC">
                      <a:alpha val="0"/>
                    </a:srgbClr>
                  </a:solidFill>
                </a:ln>
                <a:solidFill>
                  <a:srgbClr val="3D464C"/>
                </a:solidFill>
                <a:effectLst>
                  <a:innerShdw blurRad="88900" dist="63500" dir="13500000">
                    <a:srgbClr val="70AD47">
                      <a:lumMod val="50000"/>
                      <a:alpha val="66000"/>
                    </a:srgbClr>
                  </a:innerShdw>
                </a:effectLst>
                <a:latin typeface="+mn-ea"/>
              </a:rPr>
              <a:t>문제 해결을</a:t>
            </a:r>
            <a:r>
              <a:rPr lang="en-US" altLang="ko-KR" sz="2200" b="1" spc="-46" dirty="0" smtClean="0">
                <a:ln>
                  <a:solidFill>
                    <a:srgbClr val="E8EAEC">
                      <a:alpha val="0"/>
                    </a:srgbClr>
                  </a:solidFill>
                </a:ln>
                <a:solidFill>
                  <a:srgbClr val="3D464C"/>
                </a:solidFill>
                <a:effectLst>
                  <a:innerShdw blurRad="88900" dist="63500" dir="13500000">
                    <a:srgbClr val="70AD47">
                      <a:lumMod val="50000"/>
                      <a:alpha val="66000"/>
                    </a:srgbClr>
                  </a:innerShdw>
                </a:effectLst>
                <a:latin typeface="+mn-ea"/>
              </a:rPr>
              <a:t> </a:t>
            </a:r>
            <a:r>
              <a:rPr lang="ko-KR" altLang="en-US" sz="2200" b="1" spc="-46" dirty="0" smtClean="0">
                <a:ln>
                  <a:solidFill>
                    <a:srgbClr val="E8EAEC">
                      <a:alpha val="0"/>
                    </a:srgbClr>
                  </a:solidFill>
                </a:ln>
                <a:solidFill>
                  <a:srgbClr val="3D464C"/>
                </a:solidFill>
                <a:effectLst>
                  <a:innerShdw blurRad="88900" dist="63500" dir="13500000">
                    <a:srgbClr val="70AD47">
                      <a:lumMod val="50000"/>
                      <a:alpha val="66000"/>
                    </a:srgbClr>
                  </a:innerShdw>
                </a:effectLst>
                <a:latin typeface="+mn-ea"/>
              </a:rPr>
              <a:t>위한 착안내용</a:t>
            </a:r>
            <a:endParaRPr lang="ko-KR" altLang="en-US" sz="2200" b="1" spc="-46" dirty="0">
              <a:ln>
                <a:solidFill>
                  <a:srgbClr val="E8EAEC">
                    <a:alpha val="0"/>
                  </a:srgbClr>
                </a:solidFill>
              </a:ln>
              <a:solidFill>
                <a:srgbClr val="3D464C"/>
              </a:solidFill>
              <a:effectLst>
                <a:innerShdw blurRad="88900" dist="63500" dir="13500000">
                  <a:srgbClr val="70AD47">
                    <a:lumMod val="50000"/>
                    <a:alpha val="66000"/>
                  </a:srgbClr>
                </a:innerShdw>
              </a:effectLst>
              <a:latin typeface="+mn-ea"/>
            </a:endParaRPr>
          </a:p>
        </p:txBody>
      </p:sp>
      <p:sp>
        <p:nvSpPr>
          <p:cNvPr id="25" name="원형 24"/>
          <p:cNvSpPr/>
          <p:nvPr/>
        </p:nvSpPr>
        <p:spPr>
          <a:xfrm>
            <a:off x="-1527720" y="2924944"/>
            <a:ext cx="5745088" cy="1152128"/>
          </a:xfrm>
          <a:prstGeom prst="pie">
            <a:avLst>
              <a:gd name="adj1" fmla="val 0"/>
              <a:gd name="adj2" fmla="val 54703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원형 25"/>
          <p:cNvSpPr/>
          <p:nvPr/>
        </p:nvSpPr>
        <p:spPr>
          <a:xfrm>
            <a:off x="5400600" y="2924944"/>
            <a:ext cx="5745088" cy="1152128"/>
          </a:xfrm>
          <a:prstGeom prst="pie">
            <a:avLst>
              <a:gd name="adj1" fmla="val 5377701"/>
              <a:gd name="adj2" fmla="val 107972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81974557-59D9-4F89-8113-47344C658B07}"/>
              </a:ext>
            </a:extLst>
          </p:cNvPr>
          <p:cNvSpPr/>
          <p:nvPr/>
        </p:nvSpPr>
        <p:spPr>
          <a:xfrm>
            <a:off x="3625865" y="3994960"/>
            <a:ext cx="2623279" cy="245837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 anchorCtr="0"/>
          <a:lstStyle/>
          <a:p>
            <a:pPr algn="ctr"/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노하우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A7C0C11F-3446-46BF-9D04-311806E82175}"/>
              </a:ext>
            </a:extLst>
          </p:cNvPr>
          <p:cNvSpPr/>
          <p:nvPr/>
        </p:nvSpPr>
        <p:spPr>
          <a:xfrm>
            <a:off x="457513" y="3994960"/>
            <a:ext cx="2623279" cy="245837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 anchorCtr="0"/>
          <a:lstStyle/>
          <a:p>
            <a:pPr algn="ctr"/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데이터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2DA476B6-EAED-413E-895D-2498AFDCFB7F}"/>
              </a:ext>
            </a:extLst>
          </p:cNvPr>
          <p:cNvSpPr/>
          <p:nvPr/>
        </p:nvSpPr>
        <p:spPr>
          <a:xfrm>
            <a:off x="6794217" y="3984856"/>
            <a:ext cx="2623279" cy="245837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 anchorCtr="0"/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AI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95510EE5-447A-4207-9536-435E65C35B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544" y="4138976"/>
            <a:ext cx="1896791" cy="189047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586BBBD1-1242-4B2E-B231-F16CD9B01D4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1767" y="4282992"/>
            <a:ext cx="2312730" cy="1512168"/>
          </a:xfrm>
          <a:prstGeom prst="rect">
            <a:avLst/>
          </a:prstGeom>
        </p:spPr>
      </p:pic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4173286" y="4272888"/>
            <a:ext cx="1512168" cy="1440160"/>
          </a:xfrm>
          <a:custGeom>
            <a:avLst/>
            <a:gdLst>
              <a:gd name="T0" fmla="*/ 311 w 407"/>
              <a:gd name="T1" fmla="*/ 466 h 466"/>
              <a:gd name="T2" fmla="*/ 82 w 407"/>
              <a:gd name="T3" fmla="*/ 453 h 466"/>
              <a:gd name="T4" fmla="*/ 107 w 407"/>
              <a:gd name="T5" fmla="*/ 452 h 466"/>
              <a:gd name="T6" fmla="*/ 114 w 407"/>
              <a:gd name="T7" fmla="*/ 324 h 466"/>
              <a:gd name="T8" fmla="*/ 300 w 407"/>
              <a:gd name="T9" fmla="*/ 332 h 466"/>
              <a:gd name="T10" fmla="*/ 323 w 407"/>
              <a:gd name="T11" fmla="*/ 452 h 466"/>
              <a:gd name="T12" fmla="*/ 213 w 407"/>
              <a:gd name="T13" fmla="*/ 255 h 466"/>
              <a:gd name="T14" fmla="*/ 219 w 407"/>
              <a:gd name="T15" fmla="*/ 225 h 466"/>
              <a:gd name="T16" fmla="*/ 210 w 407"/>
              <a:gd name="T17" fmla="*/ 214 h 466"/>
              <a:gd name="T18" fmla="*/ 196 w 407"/>
              <a:gd name="T19" fmla="*/ 214 h 466"/>
              <a:gd name="T20" fmla="*/ 187 w 407"/>
              <a:gd name="T21" fmla="*/ 225 h 466"/>
              <a:gd name="T22" fmla="*/ 193 w 407"/>
              <a:gd name="T23" fmla="*/ 255 h 466"/>
              <a:gd name="T24" fmla="*/ 183 w 407"/>
              <a:gd name="T25" fmla="*/ 314 h 466"/>
              <a:gd name="T26" fmla="*/ 218 w 407"/>
              <a:gd name="T27" fmla="*/ 283 h 466"/>
              <a:gd name="T28" fmla="*/ 132 w 407"/>
              <a:gd name="T29" fmla="*/ 101 h 466"/>
              <a:gd name="T30" fmla="*/ 203 w 407"/>
              <a:gd name="T31" fmla="*/ 0 h 466"/>
              <a:gd name="T32" fmla="*/ 274 w 407"/>
              <a:gd name="T33" fmla="*/ 101 h 466"/>
              <a:gd name="T34" fmla="*/ 259 w 407"/>
              <a:gd name="T35" fmla="*/ 138 h 466"/>
              <a:gd name="T36" fmla="*/ 203 w 407"/>
              <a:gd name="T37" fmla="*/ 198 h 466"/>
              <a:gd name="T38" fmla="*/ 148 w 407"/>
              <a:gd name="T39" fmla="*/ 138 h 466"/>
              <a:gd name="T40" fmla="*/ 132 w 407"/>
              <a:gd name="T41" fmla="*/ 101 h 466"/>
              <a:gd name="T42" fmla="*/ 76 w 407"/>
              <a:gd name="T43" fmla="*/ 441 h 466"/>
              <a:gd name="T44" fmla="*/ 70 w 407"/>
              <a:gd name="T45" fmla="*/ 441 h 466"/>
              <a:gd name="T46" fmla="*/ 13 w 407"/>
              <a:gd name="T47" fmla="*/ 362 h 466"/>
              <a:gd name="T48" fmla="*/ 51 w 407"/>
              <a:gd name="T49" fmla="*/ 238 h 466"/>
              <a:gd name="T50" fmla="*/ 171 w 407"/>
              <a:gd name="T51" fmla="*/ 314 h 466"/>
              <a:gd name="T52" fmla="*/ 97 w 407"/>
              <a:gd name="T53" fmla="*/ 326 h 466"/>
              <a:gd name="T54" fmla="*/ 407 w 407"/>
              <a:gd name="T55" fmla="*/ 441 h 466"/>
              <a:gd name="T56" fmla="*/ 335 w 407"/>
              <a:gd name="T57" fmla="*/ 427 h 466"/>
              <a:gd name="T58" fmla="*/ 310 w 407"/>
              <a:gd name="T59" fmla="*/ 441 h 466"/>
              <a:gd name="T60" fmla="*/ 299 w 407"/>
              <a:gd name="T61" fmla="*/ 314 h 466"/>
              <a:gd name="T62" fmla="*/ 256 w 407"/>
              <a:gd name="T63" fmla="*/ 202 h 466"/>
              <a:gd name="T64" fmla="*/ 365 w 407"/>
              <a:gd name="T65" fmla="*/ 251 h 466"/>
              <a:gd name="T66" fmla="*/ 407 w 407"/>
              <a:gd name="T67" fmla="*/ 441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7" h="466">
                <a:moveTo>
                  <a:pt x="324" y="453"/>
                </a:moveTo>
                <a:cubicBezTo>
                  <a:pt x="311" y="466"/>
                  <a:pt x="311" y="466"/>
                  <a:pt x="311" y="466"/>
                </a:cubicBezTo>
                <a:cubicBezTo>
                  <a:pt x="95" y="466"/>
                  <a:pt x="95" y="466"/>
                  <a:pt x="95" y="466"/>
                </a:cubicBezTo>
                <a:cubicBezTo>
                  <a:pt x="82" y="453"/>
                  <a:pt x="82" y="453"/>
                  <a:pt x="82" y="453"/>
                </a:cubicBezTo>
                <a:cubicBezTo>
                  <a:pt x="82" y="453"/>
                  <a:pt x="82" y="452"/>
                  <a:pt x="83" y="452"/>
                </a:cubicBezTo>
                <a:cubicBezTo>
                  <a:pt x="107" y="452"/>
                  <a:pt x="107" y="452"/>
                  <a:pt x="107" y="452"/>
                </a:cubicBezTo>
                <a:cubicBezTo>
                  <a:pt x="107" y="332"/>
                  <a:pt x="107" y="332"/>
                  <a:pt x="107" y="332"/>
                </a:cubicBezTo>
                <a:cubicBezTo>
                  <a:pt x="107" y="328"/>
                  <a:pt x="110" y="324"/>
                  <a:pt x="114" y="324"/>
                </a:cubicBezTo>
                <a:cubicBezTo>
                  <a:pt x="293" y="324"/>
                  <a:pt x="293" y="324"/>
                  <a:pt x="293" y="324"/>
                </a:cubicBezTo>
                <a:cubicBezTo>
                  <a:pt x="297" y="324"/>
                  <a:pt x="300" y="328"/>
                  <a:pt x="300" y="332"/>
                </a:cubicBezTo>
                <a:cubicBezTo>
                  <a:pt x="300" y="452"/>
                  <a:pt x="300" y="452"/>
                  <a:pt x="300" y="452"/>
                </a:cubicBezTo>
                <a:cubicBezTo>
                  <a:pt x="323" y="452"/>
                  <a:pt x="323" y="452"/>
                  <a:pt x="323" y="452"/>
                </a:cubicBezTo>
                <a:cubicBezTo>
                  <a:pt x="324" y="452"/>
                  <a:pt x="324" y="453"/>
                  <a:pt x="324" y="453"/>
                </a:cubicBezTo>
                <a:close/>
                <a:moveTo>
                  <a:pt x="213" y="255"/>
                </a:moveTo>
                <a:cubicBezTo>
                  <a:pt x="214" y="250"/>
                  <a:pt x="219" y="236"/>
                  <a:pt x="221" y="230"/>
                </a:cubicBezTo>
                <a:cubicBezTo>
                  <a:pt x="221" y="228"/>
                  <a:pt x="221" y="227"/>
                  <a:pt x="219" y="225"/>
                </a:cubicBezTo>
                <a:cubicBezTo>
                  <a:pt x="213" y="215"/>
                  <a:pt x="213" y="215"/>
                  <a:pt x="213" y="215"/>
                </a:cubicBezTo>
                <a:cubicBezTo>
                  <a:pt x="212" y="215"/>
                  <a:pt x="211" y="214"/>
                  <a:pt x="210" y="214"/>
                </a:cubicBezTo>
                <a:cubicBezTo>
                  <a:pt x="203" y="214"/>
                  <a:pt x="203" y="214"/>
                  <a:pt x="203" y="214"/>
                </a:cubicBezTo>
                <a:cubicBezTo>
                  <a:pt x="196" y="214"/>
                  <a:pt x="196" y="214"/>
                  <a:pt x="196" y="214"/>
                </a:cubicBezTo>
                <a:cubicBezTo>
                  <a:pt x="195" y="214"/>
                  <a:pt x="194" y="215"/>
                  <a:pt x="193" y="215"/>
                </a:cubicBezTo>
                <a:cubicBezTo>
                  <a:pt x="187" y="225"/>
                  <a:pt x="187" y="225"/>
                  <a:pt x="187" y="225"/>
                </a:cubicBezTo>
                <a:cubicBezTo>
                  <a:pt x="185" y="227"/>
                  <a:pt x="185" y="228"/>
                  <a:pt x="186" y="230"/>
                </a:cubicBezTo>
                <a:cubicBezTo>
                  <a:pt x="188" y="236"/>
                  <a:pt x="192" y="250"/>
                  <a:pt x="193" y="255"/>
                </a:cubicBezTo>
                <a:cubicBezTo>
                  <a:pt x="193" y="255"/>
                  <a:pt x="191" y="266"/>
                  <a:pt x="188" y="283"/>
                </a:cubicBezTo>
                <a:cubicBezTo>
                  <a:pt x="187" y="289"/>
                  <a:pt x="185" y="300"/>
                  <a:pt x="183" y="314"/>
                </a:cubicBezTo>
                <a:cubicBezTo>
                  <a:pt x="223" y="314"/>
                  <a:pt x="223" y="314"/>
                  <a:pt x="223" y="314"/>
                </a:cubicBezTo>
                <a:cubicBezTo>
                  <a:pt x="221" y="300"/>
                  <a:pt x="219" y="289"/>
                  <a:pt x="218" y="283"/>
                </a:cubicBezTo>
                <a:cubicBezTo>
                  <a:pt x="215" y="266"/>
                  <a:pt x="213" y="255"/>
                  <a:pt x="213" y="255"/>
                </a:cubicBezTo>
                <a:close/>
                <a:moveTo>
                  <a:pt x="132" y="101"/>
                </a:moveTo>
                <a:cubicBezTo>
                  <a:pt x="132" y="91"/>
                  <a:pt x="140" y="98"/>
                  <a:pt x="140" y="98"/>
                </a:cubicBezTo>
                <a:cubicBezTo>
                  <a:pt x="140" y="98"/>
                  <a:pt x="123" y="0"/>
                  <a:pt x="203" y="0"/>
                </a:cubicBezTo>
                <a:cubicBezTo>
                  <a:pt x="283" y="0"/>
                  <a:pt x="266" y="98"/>
                  <a:pt x="266" y="98"/>
                </a:cubicBezTo>
                <a:cubicBezTo>
                  <a:pt x="266" y="98"/>
                  <a:pt x="275" y="91"/>
                  <a:pt x="274" y="101"/>
                </a:cubicBezTo>
                <a:cubicBezTo>
                  <a:pt x="274" y="112"/>
                  <a:pt x="271" y="120"/>
                  <a:pt x="271" y="120"/>
                </a:cubicBezTo>
                <a:cubicBezTo>
                  <a:pt x="271" y="120"/>
                  <a:pt x="270" y="133"/>
                  <a:pt x="259" y="138"/>
                </a:cubicBezTo>
                <a:cubicBezTo>
                  <a:pt x="259" y="138"/>
                  <a:pt x="257" y="160"/>
                  <a:pt x="247" y="169"/>
                </a:cubicBezTo>
                <a:cubicBezTo>
                  <a:pt x="238" y="178"/>
                  <a:pt x="224" y="199"/>
                  <a:pt x="203" y="198"/>
                </a:cubicBezTo>
                <a:cubicBezTo>
                  <a:pt x="182" y="199"/>
                  <a:pt x="168" y="178"/>
                  <a:pt x="159" y="169"/>
                </a:cubicBezTo>
                <a:cubicBezTo>
                  <a:pt x="150" y="160"/>
                  <a:pt x="148" y="138"/>
                  <a:pt x="148" y="138"/>
                </a:cubicBezTo>
                <a:cubicBezTo>
                  <a:pt x="136" y="133"/>
                  <a:pt x="135" y="120"/>
                  <a:pt x="135" y="120"/>
                </a:cubicBezTo>
                <a:cubicBezTo>
                  <a:pt x="135" y="120"/>
                  <a:pt x="132" y="112"/>
                  <a:pt x="132" y="101"/>
                </a:cubicBezTo>
                <a:close/>
                <a:moveTo>
                  <a:pt x="97" y="441"/>
                </a:moveTo>
                <a:cubicBezTo>
                  <a:pt x="76" y="441"/>
                  <a:pt x="76" y="441"/>
                  <a:pt x="76" y="441"/>
                </a:cubicBezTo>
                <a:cubicBezTo>
                  <a:pt x="72" y="427"/>
                  <a:pt x="72" y="427"/>
                  <a:pt x="72" y="427"/>
                </a:cubicBezTo>
                <a:cubicBezTo>
                  <a:pt x="70" y="441"/>
                  <a:pt x="70" y="441"/>
                  <a:pt x="70" y="441"/>
                </a:cubicBezTo>
                <a:cubicBezTo>
                  <a:pt x="0" y="441"/>
                  <a:pt x="0" y="441"/>
                  <a:pt x="0" y="441"/>
                </a:cubicBezTo>
                <a:cubicBezTo>
                  <a:pt x="0" y="441"/>
                  <a:pt x="7" y="395"/>
                  <a:pt x="13" y="362"/>
                </a:cubicBezTo>
                <a:cubicBezTo>
                  <a:pt x="19" y="330"/>
                  <a:pt x="40" y="254"/>
                  <a:pt x="41" y="251"/>
                </a:cubicBezTo>
                <a:cubicBezTo>
                  <a:pt x="43" y="248"/>
                  <a:pt x="46" y="239"/>
                  <a:pt x="51" y="238"/>
                </a:cubicBezTo>
                <a:cubicBezTo>
                  <a:pt x="56" y="237"/>
                  <a:pt x="139" y="207"/>
                  <a:pt x="150" y="202"/>
                </a:cubicBezTo>
                <a:cubicBezTo>
                  <a:pt x="150" y="202"/>
                  <a:pt x="160" y="257"/>
                  <a:pt x="171" y="314"/>
                </a:cubicBezTo>
                <a:cubicBezTo>
                  <a:pt x="108" y="314"/>
                  <a:pt x="108" y="314"/>
                  <a:pt x="108" y="314"/>
                </a:cubicBezTo>
                <a:cubicBezTo>
                  <a:pt x="102" y="314"/>
                  <a:pt x="97" y="319"/>
                  <a:pt x="97" y="326"/>
                </a:cubicBezTo>
                <a:lnTo>
                  <a:pt x="97" y="441"/>
                </a:lnTo>
                <a:close/>
                <a:moveTo>
                  <a:pt x="407" y="441"/>
                </a:moveTo>
                <a:cubicBezTo>
                  <a:pt x="336" y="441"/>
                  <a:pt x="336" y="441"/>
                  <a:pt x="336" y="441"/>
                </a:cubicBezTo>
                <a:cubicBezTo>
                  <a:pt x="335" y="427"/>
                  <a:pt x="335" y="427"/>
                  <a:pt x="335" y="427"/>
                </a:cubicBezTo>
                <a:cubicBezTo>
                  <a:pt x="330" y="441"/>
                  <a:pt x="330" y="441"/>
                  <a:pt x="330" y="441"/>
                </a:cubicBezTo>
                <a:cubicBezTo>
                  <a:pt x="310" y="441"/>
                  <a:pt x="310" y="441"/>
                  <a:pt x="310" y="441"/>
                </a:cubicBezTo>
                <a:cubicBezTo>
                  <a:pt x="310" y="326"/>
                  <a:pt x="310" y="326"/>
                  <a:pt x="310" y="326"/>
                </a:cubicBezTo>
                <a:cubicBezTo>
                  <a:pt x="310" y="319"/>
                  <a:pt x="305" y="314"/>
                  <a:pt x="299" y="314"/>
                </a:cubicBezTo>
                <a:cubicBezTo>
                  <a:pt x="235" y="314"/>
                  <a:pt x="235" y="314"/>
                  <a:pt x="235" y="314"/>
                </a:cubicBezTo>
                <a:cubicBezTo>
                  <a:pt x="246" y="257"/>
                  <a:pt x="256" y="202"/>
                  <a:pt x="256" y="202"/>
                </a:cubicBezTo>
                <a:cubicBezTo>
                  <a:pt x="267" y="207"/>
                  <a:pt x="350" y="237"/>
                  <a:pt x="355" y="238"/>
                </a:cubicBezTo>
                <a:cubicBezTo>
                  <a:pt x="360" y="239"/>
                  <a:pt x="364" y="248"/>
                  <a:pt x="365" y="251"/>
                </a:cubicBezTo>
                <a:cubicBezTo>
                  <a:pt x="366" y="254"/>
                  <a:pt x="387" y="330"/>
                  <a:pt x="393" y="362"/>
                </a:cubicBezTo>
                <a:cubicBezTo>
                  <a:pt x="400" y="395"/>
                  <a:pt x="407" y="441"/>
                  <a:pt x="407" y="44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6732" y="3480800"/>
            <a:ext cx="578241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>
                <a:solidFill>
                  <a:schemeClr val="tx1"/>
                </a:solidFill>
              </a:rPr>
              <a:t>관세청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796744" y="3480800"/>
            <a:ext cx="26140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>
                <a:solidFill>
                  <a:schemeClr val="tx1"/>
                </a:solidFill>
              </a:rPr>
              <a:t>개발자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A25973ED-3725-40CC-BE05-670092EDB9DF}"/>
              </a:ext>
            </a:extLst>
          </p:cNvPr>
          <p:cNvGrpSpPr/>
          <p:nvPr/>
        </p:nvGrpSpPr>
        <p:grpSpPr bwMode="gray">
          <a:xfrm rot="16200000">
            <a:off x="4953001" y="-1323529"/>
            <a:ext cx="72008" cy="7992888"/>
            <a:chOff x="10209584" y="944724"/>
            <a:chExt cx="188913" cy="6069013"/>
          </a:xfrm>
        </p:grpSpPr>
        <p:pic>
          <p:nvPicPr>
            <p:cNvPr id="19" name="Picture 248" descr="악세사리">
              <a:extLst>
                <a:ext uri="{FF2B5EF4-FFF2-40B4-BE49-F238E27FC236}">
                  <a16:creationId xmlns:a16="http://schemas.microsoft.com/office/drawing/2014/main" xmlns="" id="{56F39A94-7B6C-4698-8242-69B54F2CE4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rot="5400000">
              <a:off x="7269535" y="3884775"/>
              <a:ext cx="6069012" cy="188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248" descr="악세사리">
              <a:extLst>
                <a:ext uri="{FF2B5EF4-FFF2-40B4-BE49-F238E27FC236}">
                  <a16:creationId xmlns:a16="http://schemas.microsoft.com/office/drawing/2014/main" xmlns="" id="{4955693B-8360-44FF-ADA0-0ACD1C99FD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rot="5400000">
              <a:off x="7269534" y="3884774"/>
              <a:ext cx="6069012" cy="188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" name="TextBox 31"/>
          <p:cNvSpPr txBox="1"/>
          <p:nvPr/>
        </p:nvSpPr>
        <p:spPr>
          <a:xfrm>
            <a:off x="272480" y="2082914"/>
            <a:ext cx="94884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/>
              <a:t>“Data</a:t>
            </a:r>
            <a:r>
              <a:rPr lang="ko-KR" altLang="en-US" sz="3000" b="1" dirty="0" smtClean="0"/>
              <a:t>의 새로운 가치 창조</a:t>
            </a:r>
            <a:r>
              <a:rPr lang="en-US" altLang="ko-KR" sz="3000" b="1" dirty="0" smtClean="0"/>
              <a:t>” + “</a:t>
            </a:r>
            <a:r>
              <a:rPr lang="ko-KR" altLang="en-US" sz="3000" b="1" dirty="0" smtClean="0">
                <a:latin typeface="HY궁서" pitchFamily="18" charset="-127"/>
                <a:ea typeface="HY궁서" pitchFamily="18" charset="-127"/>
              </a:rPr>
              <a:t>無形의</a:t>
            </a:r>
            <a:r>
              <a:rPr lang="ko-KR" altLang="en-US" sz="3000" b="1" dirty="0" smtClean="0"/>
              <a:t> 자산의 </a:t>
            </a:r>
            <a:r>
              <a:rPr lang="ko-KR" altLang="en-US" sz="3000" b="1" dirty="0" smtClean="0">
                <a:latin typeface="HY궁서" pitchFamily="18" charset="-127"/>
                <a:ea typeface="HY궁서" pitchFamily="18" charset="-127"/>
              </a:rPr>
              <a:t>有形</a:t>
            </a:r>
            <a:r>
              <a:rPr lang="ko-KR" altLang="en-US" sz="3000" b="1" dirty="0" smtClean="0"/>
              <a:t>화</a:t>
            </a:r>
            <a:r>
              <a:rPr lang="en-US" altLang="ko-KR" sz="3000" b="1" dirty="0" smtClean="0"/>
              <a:t>”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6898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89" descr="화살표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l="14194" t="70580" r="14194"/>
          <a:stretch>
            <a:fillRect/>
          </a:stretch>
        </p:blipFill>
        <p:spPr bwMode="auto">
          <a:xfrm>
            <a:off x="1928664" y="3068960"/>
            <a:ext cx="61206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704529" y="44624"/>
            <a:ext cx="9201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개선내용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0472" y="0"/>
            <a:ext cx="45366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500" b="1" spc="-8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</a:t>
            </a:r>
            <a:endParaRPr lang="ko-KR" altLang="en-US" sz="35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27" name="그림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264" y="4293096"/>
            <a:ext cx="1513519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81974557-59D9-4F89-8113-47344C658B07}"/>
              </a:ext>
            </a:extLst>
          </p:cNvPr>
          <p:cNvSpPr/>
          <p:nvPr/>
        </p:nvSpPr>
        <p:spPr>
          <a:xfrm>
            <a:off x="3625865" y="3994960"/>
            <a:ext cx="2623279" cy="245837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 anchorCtr="0"/>
          <a:lstStyle/>
          <a:p>
            <a:pPr algn="ctr"/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A7C0C11F-3446-46BF-9D04-311806E82175}"/>
              </a:ext>
            </a:extLst>
          </p:cNvPr>
          <p:cNvSpPr/>
          <p:nvPr/>
        </p:nvSpPr>
        <p:spPr>
          <a:xfrm>
            <a:off x="457513" y="3994960"/>
            <a:ext cx="2623279" cy="245837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 anchorCtr="0"/>
          <a:lstStyle/>
          <a:p>
            <a:pPr algn="ctr"/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2DA476B6-EAED-413E-895D-2498AFDCFB7F}"/>
              </a:ext>
            </a:extLst>
          </p:cNvPr>
          <p:cNvSpPr/>
          <p:nvPr/>
        </p:nvSpPr>
        <p:spPr>
          <a:xfrm>
            <a:off x="6794217" y="3994960"/>
            <a:ext cx="2623279" cy="245837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 anchorCtr="0"/>
          <a:lstStyle/>
          <a:p>
            <a:pPr algn="ctr"/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4160912" y="4272888"/>
            <a:ext cx="1512168" cy="1440160"/>
          </a:xfrm>
          <a:custGeom>
            <a:avLst/>
            <a:gdLst>
              <a:gd name="T0" fmla="*/ 311 w 407"/>
              <a:gd name="T1" fmla="*/ 466 h 466"/>
              <a:gd name="T2" fmla="*/ 82 w 407"/>
              <a:gd name="T3" fmla="*/ 453 h 466"/>
              <a:gd name="T4" fmla="*/ 107 w 407"/>
              <a:gd name="T5" fmla="*/ 452 h 466"/>
              <a:gd name="T6" fmla="*/ 114 w 407"/>
              <a:gd name="T7" fmla="*/ 324 h 466"/>
              <a:gd name="T8" fmla="*/ 300 w 407"/>
              <a:gd name="T9" fmla="*/ 332 h 466"/>
              <a:gd name="T10" fmla="*/ 323 w 407"/>
              <a:gd name="T11" fmla="*/ 452 h 466"/>
              <a:gd name="T12" fmla="*/ 213 w 407"/>
              <a:gd name="T13" fmla="*/ 255 h 466"/>
              <a:gd name="T14" fmla="*/ 219 w 407"/>
              <a:gd name="T15" fmla="*/ 225 h 466"/>
              <a:gd name="T16" fmla="*/ 210 w 407"/>
              <a:gd name="T17" fmla="*/ 214 h 466"/>
              <a:gd name="T18" fmla="*/ 196 w 407"/>
              <a:gd name="T19" fmla="*/ 214 h 466"/>
              <a:gd name="T20" fmla="*/ 187 w 407"/>
              <a:gd name="T21" fmla="*/ 225 h 466"/>
              <a:gd name="T22" fmla="*/ 193 w 407"/>
              <a:gd name="T23" fmla="*/ 255 h 466"/>
              <a:gd name="T24" fmla="*/ 183 w 407"/>
              <a:gd name="T25" fmla="*/ 314 h 466"/>
              <a:gd name="T26" fmla="*/ 218 w 407"/>
              <a:gd name="T27" fmla="*/ 283 h 466"/>
              <a:gd name="T28" fmla="*/ 132 w 407"/>
              <a:gd name="T29" fmla="*/ 101 h 466"/>
              <a:gd name="T30" fmla="*/ 203 w 407"/>
              <a:gd name="T31" fmla="*/ 0 h 466"/>
              <a:gd name="T32" fmla="*/ 274 w 407"/>
              <a:gd name="T33" fmla="*/ 101 h 466"/>
              <a:gd name="T34" fmla="*/ 259 w 407"/>
              <a:gd name="T35" fmla="*/ 138 h 466"/>
              <a:gd name="T36" fmla="*/ 203 w 407"/>
              <a:gd name="T37" fmla="*/ 198 h 466"/>
              <a:gd name="T38" fmla="*/ 148 w 407"/>
              <a:gd name="T39" fmla="*/ 138 h 466"/>
              <a:gd name="T40" fmla="*/ 132 w 407"/>
              <a:gd name="T41" fmla="*/ 101 h 466"/>
              <a:gd name="T42" fmla="*/ 76 w 407"/>
              <a:gd name="T43" fmla="*/ 441 h 466"/>
              <a:gd name="T44" fmla="*/ 70 w 407"/>
              <a:gd name="T45" fmla="*/ 441 h 466"/>
              <a:gd name="T46" fmla="*/ 13 w 407"/>
              <a:gd name="T47" fmla="*/ 362 h 466"/>
              <a:gd name="T48" fmla="*/ 51 w 407"/>
              <a:gd name="T49" fmla="*/ 238 h 466"/>
              <a:gd name="T50" fmla="*/ 171 w 407"/>
              <a:gd name="T51" fmla="*/ 314 h 466"/>
              <a:gd name="T52" fmla="*/ 97 w 407"/>
              <a:gd name="T53" fmla="*/ 326 h 466"/>
              <a:gd name="T54" fmla="*/ 407 w 407"/>
              <a:gd name="T55" fmla="*/ 441 h 466"/>
              <a:gd name="T56" fmla="*/ 335 w 407"/>
              <a:gd name="T57" fmla="*/ 427 h 466"/>
              <a:gd name="T58" fmla="*/ 310 w 407"/>
              <a:gd name="T59" fmla="*/ 441 h 466"/>
              <a:gd name="T60" fmla="*/ 299 w 407"/>
              <a:gd name="T61" fmla="*/ 314 h 466"/>
              <a:gd name="T62" fmla="*/ 256 w 407"/>
              <a:gd name="T63" fmla="*/ 202 h 466"/>
              <a:gd name="T64" fmla="*/ 365 w 407"/>
              <a:gd name="T65" fmla="*/ 251 h 466"/>
              <a:gd name="T66" fmla="*/ 407 w 407"/>
              <a:gd name="T67" fmla="*/ 441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7" h="466">
                <a:moveTo>
                  <a:pt x="324" y="453"/>
                </a:moveTo>
                <a:cubicBezTo>
                  <a:pt x="311" y="466"/>
                  <a:pt x="311" y="466"/>
                  <a:pt x="311" y="466"/>
                </a:cubicBezTo>
                <a:cubicBezTo>
                  <a:pt x="95" y="466"/>
                  <a:pt x="95" y="466"/>
                  <a:pt x="95" y="466"/>
                </a:cubicBezTo>
                <a:cubicBezTo>
                  <a:pt x="82" y="453"/>
                  <a:pt x="82" y="453"/>
                  <a:pt x="82" y="453"/>
                </a:cubicBezTo>
                <a:cubicBezTo>
                  <a:pt x="82" y="453"/>
                  <a:pt x="82" y="452"/>
                  <a:pt x="83" y="452"/>
                </a:cubicBezTo>
                <a:cubicBezTo>
                  <a:pt x="107" y="452"/>
                  <a:pt x="107" y="452"/>
                  <a:pt x="107" y="452"/>
                </a:cubicBezTo>
                <a:cubicBezTo>
                  <a:pt x="107" y="332"/>
                  <a:pt x="107" y="332"/>
                  <a:pt x="107" y="332"/>
                </a:cubicBezTo>
                <a:cubicBezTo>
                  <a:pt x="107" y="328"/>
                  <a:pt x="110" y="324"/>
                  <a:pt x="114" y="324"/>
                </a:cubicBezTo>
                <a:cubicBezTo>
                  <a:pt x="293" y="324"/>
                  <a:pt x="293" y="324"/>
                  <a:pt x="293" y="324"/>
                </a:cubicBezTo>
                <a:cubicBezTo>
                  <a:pt x="297" y="324"/>
                  <a:pt x="300" y="328"/>
                  <a:pt x="300" y="332"/>
                </a:cubicBezTo>
                <a:cubicBezTo>
                  <a:pt x="300" y="452"/>
                  <a:pt x="300" y="452"/>
                  <a:pt x="300" y="452"/>
                </a:cubicBezTo>
                <a:cubicBezTo>
                  <a:pt x="323" y="452"/>
                  <a:pt x="323" y="452"/>
                  <a:pt x="323" y="452"/>
                </a:cubicBezTo>
                <a:cubicBezTo>
                  <a:pt x="324" y="452"/>
                  <a:pt x="324" y="453"/>
                  <a:pt x="324" y="453"/>
                </a:cubicBezTo>
                <a:close/>
                <a:moveTo>
                  <a:pt x="213" y="255"/>
                </a:moveTo>
                <a:cubicBezTo>
                  <a:pt x="214" y="250"/>
                  <a:pt x="219" y="236"/>
                  <a:pt x="221" y="230"/>
                </a:cubicBezTo>
                <a:cubicBezTo>
                  <a:pt x="221" y="228"/>
                  <a:pt x="221" y="227"/>
                  <a:pt x="219" y="225"/>
                </a:cubicBezTo>
                <a:cubicBezTo>
                  <a:pt x="213" y="215"/>
                  <a:pt x="213" y="215"/>
                  <a:pt x="213" y="215"/>
                </a:cubicBezTo>
                <a:cubicBezTo>
                  <a:pt x="212" y="215"/>
                  <a:pt x="211" y="214"/>
                  <a:pt x="210" y="214"/>
                </a:cubicBezTo>
                <a:cubicBezTo>
                  <a:pt x="203" y="214"/>
                  <a:pt x="203" y="214"/>
                  <a:pt x="203" y="214"/>
                </a:cubicBezTo>
                <a:cubicBezTo>
                  <a:pt x="196" y="214"/>
                  <a:pt x="196" y="214"/>
                  <a:pt x="196" y="214"/>
                </a:cubicBezTo>
                <a:cubicBezTo>
                  <a:pt x="195" y="214"/>
                  <a:pt x="194" y="215"/>
                  <a:pt x="193" y="215"/>
                </a:cubicBezTo>
                <a:cubicBezTo>
                  <a:pt x="187" y="225"/>
                  <a:pt x="187" y="225"/>
                  <a:pt x="187" y="225"/>
                </a:cubicBezTo>
                <a:cubicBezTo>
                  <a:pt x="185" y="227"/>
                  <a:pt x="185" y="228"/>
                  <a:pt x="186" y="230"/>
                </a:cubicBezTo>
                <a:cubicBezTo>
                  <a:pt x="188" y="236"/>
                  <a:pt x="192" y="250"/>
                  <a:pt x="193" y="255"/>
                </a:cubicBezTo>
                <a:cubicBezTo>
                  <a:pt x="193" y="255"/>
                  <a:pt x="191" y="266"/>
                  <a:pt x="188" y="283"/>
                </a:cubicBezTo>
                <a:cubicBezTo>
                  <a:pt x="187" y="289"/>
                  <a:pt x="185" y="300"/>
                  <a:pt x="183" y="314"/>
                </a:cubicBezTo>
                <a:cubicBezTo>
                  <a:pt x="223" y="314"/>
                  <a:pt x="223" y="314"/>
                  <a:pt x="223" y="314"/>
                </a:cubicBezTo>
                <a:cubicBezTo>
                  <a:pt x="221" y="300"/>
                  <a:pt x="219" y="289"/>
                  <a:pt x="218" y="283"/>
                </a:cubicBezTo>
                <a:cubicBezTo>
                  <a:pt x="215" y="266"/>
                  <a:pt x="213" y="255"/>
                  <a:pt x="213" y="255"/>
                </a:cubicBezTo>
                <a:close/>
                <a:moveTo>
                  <a:pt x="132" y="101"/>
                </a:moveTo>
                <a:cubicBezTo>
                  <a:pt x="132" y="91"/>
                  <a:pt x="140" y="98"/>
                  <a:pt x="140" y="98"/>
                </a:cubicBezTo>
                <a:cubicBezTo>
                  <a:pt x="140" y="98"/>
                  <a:pt x="123" y="0"/>
                  <a:pt x="203" y="0"/>
                </a:cubicBezTo>
                <a:cubicBezTo>
                  <a:pt x="283" y="0"/>
                  <a:pt x="266" y="98"/>
                  <a:pt x="266" y="98"/>
                </a:cubicBezTo>
                <a:cubicBezTo>
                  <a:pt x="266" y="98"/>
                  <a:pt x="275" y="91"/>
                  <a:pt x="274" y="101"/>
                </a:cubicBezTo>
                <a:cubicBezTo>
                  <a:pt x="274" y="112"/>
                  <a:pt x="271" y="120"/>
                  <a:pt x="271" y="120"/>
                </a:cubicBezTo>
                <a:cubicBezTo>
                  <a:pt x="271" y="120"/>
                  <a:pt x="270" y="133"/>
                  <a:pt x="259" y="138"/>
                </a:cubicBezTo>
                <a:cubicBezTo>
                  <a:pt x="259" y="138"/>
                  <a:pt x="257" y="160"/>
                  <a:pt x="247" y="169"/>
                </a:cubicBezTo>
                <a:cubicBezTo>
                  <a:pt x="238" y="178"/>
                  <a:pt x="224" y="199"/>
                  <a:pt x="203" y="198"/>
                </a:cubicBezTo>
                <a:cubicBezTo>
                  <a:pt x="182" y="199"/>
                  <a:pt x="168" y="178"/>
                  <a:pt x="159" y="169"/>
                </a:cubicBezTo>
                <a:cubicBezTo>
                  <a:pt x="150" y="160"/>
                  <a:pt x="148" y="138"/>
                  <a:pt x="148" y="138"/>
                </a:cubicBezTo>
                <a:cubicBezTo>
                  <a:pt x="136" y="133"/>
                  <a:pt x="135" y="120"/>
                  <a:pt x="135" y="120"/>
                </a:cubicBezTo>
                <a:cubicBezTo>
                  <a:pt x="135" y="120"/>
                  <a:pt x="132" y="112"/>
                  <a:pt x="132" y="101"/>
                </a:cubicBezTo>
                <a:close/>
                <a:moveTo>
                  <a:pt x="97" y="441"/>
                </a:moveTo>
                <a:cubicBezTo>
                  <a:pt x="76" y="441"/>
                  <a:pt x="76" y="441"/>
                  <a:pt x="76" y="441"/>
                </a:cubicBezTo>
                <a:cubicBezTo>
                  <a:pt x="72" y="427"/>
                  <a:pt x="72" y="427"/>
                  <a:pt x="72" y="427"/>
                </a:cubicBezTo>
                <a:cubicBezTo>
                  <a:pt x="70" y="441"/>
                  <a:pt x="70" y="441"/>
                  <a:pt x="70" y="441"/>
                </a:cubicBezTo>
                <a:cubicBezTo>
                  <a:pt x="0" y="441"/>
                  <a:pt x="0" y="441"/>
                  <a:pt x="0" y="441"/>
                </a:cubicBezTo>
                <a:cubicBezTo>
                  <a:pt x="0" y="441"/>
                  <a:pt x="7" y="395"/>
                  <a:pt x="13" y="362"/>
                </a:cubicBezTo>
                <a:cubicBezTo>
                  <a:pt x="19" y="330"/>
                  <a:pt x="40" y="254"/>
                  <a:pt x="41" y="251"/>
                </a:cubicBezTo>
                <a:cubicBezTo>
                  <a:pt x="43" y="248"/>
                  <a:pt x="46" y="239"/>
                  <a:pt x="51" y="238"/>
                </a:cubicBezTo>
                <a:cubicBezTo>
                  <a:pt x="56" y="237"/>
                  <a:pt x="139" y="207"/>
                  <a:pt x="150" y="202"/>
                </a:cubicBezTo>
                <a:cubicBezTo>
                  <a:pt x="150" y="202"/>
                  <a:pt x="160" y="257"/>
                  <a:pt x="171" y="314"/>
                </a:cubicBezTo>
                <a:cubicBezTo>
                  <a:pt x="108" y="314"/>
                  <a:pt x="108" y="314"/>
                  <a:pt x="108" y="314"/>
                </a:cubicBezTo>
                <a:cubicBezTo>
                  <a:pt x="102" y="314"/>
                  <a:pt x="97" y="319"/>
                  <a:pt x="97" y="326"/>
                </a:cubicBezTo>
                <a:lnTo>
                  <a:pt x="97" y="441"/>
                </a:lnTo>
                <a:close/>
                <a:moveTo>
                  <a:pt x="407" y="441"/>
                </a:moveTo>
                <a:cubicBezTo>
                  <a:pt x="336" y="441"/>
                  <a:pt x="336" y="441"/>
                  <a:pt x="336" y="441"/>
                </a:cubicBezTo>
                <a:cubicBezTo>
                  <a:pt x="335" y="427"/>
                  <a:pt x="335" y="427"/>
                  <a:pt x="335" y="427"/>
                </a:cubicBezTo>
                <a:cubicBezTo>
                  <a:pt x="330" y="441"/>
                  <a:pt x="330" y="441"/>
                  <a:pt x="330" y="441"/>
                </a:cubicBezTo>
                <a:cubicBezTo>
                  <a:pt x="310" y="441"/>
                  <a:pt x="310" y="441"/>
                  <a:pt x="310" y="441"/>
                </a:cubicBezTo>
                <a:cubicBezTo>
                  <a:pt x="310" y="326"/>
                  <a:pt x="310" y="326"/>
                  <a:pt x="310" y="326"/>
                </a:cubicBezTo>
                <a:cubicBezTo>
                  <a:pt x="310" y="319"/>
                  <a:pt x="305" y="314"/>
                  <a:pt x="299" y="314"/>
                </a:cubicBezTo>
                <a:cubicBezTo>
                  <a:pt x="235" y="314"/>
                  <a:pt x="235" y="314"/>
                  <a:pt x="235" y="314"/>
                </a:cubicBezTo>
                <a:cubicBezTo>
                  <a:pt x="246" y="257"/>
                  <a:pt x="256" y="202"/>
                  <a:pt x="256" y="202"/>
                </a:cubicBezTo>
                <a:cubicBezTo>
                  <a:pt x="267" y="207"/>
                  <a:pt x="350" y="237"/>
                  <a:pt x="355" y="238"/>
                </a:cubicBezTo>
                <a:cubicBezTo>
                  <a:pt x="360" y="239"/>
                  <a:pt x="364" y="248"/>
                  <a:pt x="365" y="251"/>
                </a:cubicBezTo>
                <a:cubicBezTo>
                  <a:pt x="366" y="254"/>
                  <a:pt x="387" y="330"/>
                  <a:pt x="393" y="362"/>
                </a:cubicBezTo>
                <a:cubicBezTo>
                  <a:pt x="400" y="395"/>
                  <a:pt x="407" y="441"/>
                  <a:pt x="407" y="44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91FA51BE-8E25-4393-9150-1FCC6F08063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2560" y="4245090"/>
            <a:ext cx="1512168" cy="163218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43405" y="594928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직감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71301" y="594928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기억력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6536" y="5949280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데이터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노하우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5" name="덧셈 기호 34"/>
          <p:cNvSpPr/>
          <p:nvPr/>
        </p:nvSpPr>
        <p:spPr>
          <a:xfrm>
            <a:off x="3008784" y="4797152"/>
            <a:ext cx="720080" cy="720080"/>
          </a:xfrm>
          <a:prstGeom prst="mathPlus">
            <a:avLst>
              <a:gd name="adj1" fmla="val 18440"/>
            </a:avLst>
          </a:prstGeom>
          <a:solidFill>
            <a:srgbClr val="417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덧셈 기호 35"/>
          <p:cNvSpPr/>
          <p:nvPr/>
        </p:nvSpPr>
        <p:spPr>
          <a:xfrm>
            <a:off x="6177136" y="4797152"/>
            <a:ext cx="720080" cy="720080"/>
          </a:xfrm>
          <a:prstGeom prst="mathPlus">
            <a:avLst>
              <a:gd name="adj1" fmla="val 18440"/>
            </a:avLst>
          </a:prstGeom>
          <a:solidFill>
            <a:srgbClr val="417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992560" y="1412776"/>
            <a:ext cx="7848872" cy="720080"/>
          </a:xfrm>
          <a:prstGeom prst="roundRect">
            <a:avLst>
              <a:gd name="adj" fmla="val 50000"/>
            </a:avLst>
          </a:prstGeom>
          <a:noFill/>
          <a:ln w="508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 smtClean="0">
                <a:solidFill>
                  <a:schemeClr val="tx1"/>
                </a:solidFill>
              </a:rPr>
              <a:t>어디든 </a:t>
            </a:r>
            <a:r>
              <a:rPr lang="ko-KR" altLang="en-US" sz="3000" b="1" dirty="0" err="1" smtClean="0">
                <a:solidFill>
                  <a:schemeClr val="tx1"/>
                </a:solidFill>
              </a:rPr>
              <a:t>사용가능한</a:t>
            </a:r>
            <a:r>
              <a:rPr lang="ko-KR" altLang="en-US" sz="3000" b="1" dirty="0" smtClean="0">
                <a:solidFill>
                  <a:schemeClr val="tx1"/>
                </a:solidFill>
              </a:rPr>
              <a:t> 세계최고 </a:t>
            </a:r>
            <a:r>
              <a:rPr lang="en-US" altLang="ko-KR" sz="3000" b="1" dirty="0" smtClean="0">
                <a:solidFill>
                  <a:schemeClr val="tx1"/>
                </a:solidFill>
              </a:rPr>
              <a:t>AI </a:t>
            </a:r>
            <a:r>
              <a:rPr lang="ko-KR" altLang="en-US" sz="3000" b="1" dirty="0" smtClean="0">
                <a:solidFill>
                  <a:schemeClr val="tx1"/>
                </a:solidFill>
              </a:rPr>
              <a:t>기술 확보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A25973ED-3725-40CC-BE05-670092EDB9DF}"/>
              </a:ext>
            </a:extLst>
          </p:cNvPr>
          <p:cNvGrpSpPr/>
          <p:nvPr/>
        </p:nvGrpSpPr>
        <p:grpSpPr bwMode="gray">
          <a:xfrm rot="16200000">
            <a:off x="5129280" y="-1499807"/>
            <a:ext cx="78688" cy="7200000"/>
            <a:chOff x="10209584" y="944724"/>
            <a:chExt cx="188913" cy="6069013"/>
          </a:xfrm>
        </p:grpSpPr>
        <p:pic>
          <p:nvPicPr>
            <p:cNvPr id="41" name="Picture 248" descr="악세사리">
              <a:extLst>
                <a:ext uri="{FF2B5EF4-FFF2-40B4-BE49-F238E27FC236}">
                  <a16:creationId xmlns:a16="http://schemas.microsoft.com/office/drawing/2014/main" xmlns="" id="{56F39A94-7B6C-4698-8242-69B54F2CE4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rot="5400000">
              <a:off x="7269535" y="3884775"/>
              <a:ext cx="6069012" cy="188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248" descr="악세사리">
              <a:extLst>
                <a:ext uri="{FF2B5EF4-FFF2-40B4-BE49-F238E27FC236}">
                  <a16:creationId xmlns:a16="http://schemas.microsoft.com/office/drawing/2014/main" xmlns="" id="{4955693B-8360-44FF-ADA0-0ACD1C99FD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rot="5400000">
              <a:off x="7269534" y="3884774"/>
              <a:ext cx="6069012" cy="188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그룹 42"/>
          <p:cNvGrpSpPr/>
          <p:nvPr/>
        </p:nvGrpSpPr>
        <p:grpSpPr>
          <a:xfrm>
            <a:off x="2216696" y="2564904"/>
            <a:ext cx="5616624" cy="371833"/>
            <a:chOff x="2653691" y="2903752"/>
            <a:chExt cx="4554924" cy="371833"/>
          </a:xfrm>
        </p:grpSpPr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2653691" y="2903752"/>
              <a:ext cx="4554924" cy="371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 prst="relaxedInset"/>
                <a:contourClr>
                  <a:schemeClr val="bg1"/>
                </a:contourClr>
              </a:sp3d>
            </a:bodyPr>
            <a:lstStyle/>
            <a:p>
              <a:pPr algn="ctr" defTabSz="914235">
                <a:lnSpc>
                  <a:spcPct val="110000"/>
                </a:lnSpc>
              </a:pPr>
              <a:r>
                <a:rPr lang="ko-KR" altLang="en-US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n-ea"/>
                </a:rPr>
                <a:t>사람과 협업하는 인간중심 </a:t>
              </a:r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n-ea"/>
                </a:rPr>
                <a:t>AI</a:t>
              </a:r>
              <a:endPara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endParaRPr>
            </a:p>
          </p:txBody>
        </p:sp>
        <p:grpSp>
          <p:nvGrpSpPr>
            <p:cNvPr id="45" name="그룹 167"/>
            <p:cNvGrpSpPr/>
            <p:nvPr/>
          </p:nvGrpSpPr>
          <p:grpSpPr>
            <a:xfrm>
              <a:off x="2751330" y="3074315"/>
              <a:ext cx="142863" cy="87463"/>
              <a:chOff x="3377414" y="5955434"/>
              <a:chExt cx="131916" cy="80761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3428569" y="5955434"/>
                <a:ext cx="80761" cy="80761"/>
              </a:xfrm>
              <a:prstGeom prst="ellipse">
                <a:avLst/>
              </a:prstGeom>
              <a:solidFill>
                <a:srgbClr val="014B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3377414" y="5955434"/>
                <a:ext cx="80761" cy="80761"/>
              </a:xfrm>
              <a:prstGeom prst="ellipse">
                <a:avLst/>
              </a:prstGeom>
              <a:solidFill>
                <a:srgbClr val="007AD6">
                  <a:alpha val="7764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168"/>
            <p:cNvGrpSpPr/>
            <p:nvPr/>
          </p:nvGrpSpPr>
          <p:grpSpPr>
            <a:xfrm rot="10800000">
              <a:off x="6968113" y="3074315"/>
              <a:ext cx="142863" cy="87463"/>
              <a:chOff x="3377414" y="5955434"/>
              <a:chExt cx="131916" cy="80761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3428569" y="5955434"/>
                <a:ext cx="80761" cy="80761"/>
              </a:xfrm>
              <a:prstGeom prst="ellipse">
                <a:avLst/>
              </a:prstGeom>
              <a:solidFill>
                <a:srgbClr val="014B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377414" y="5955434"/>
                <a:ext cx="80761" cy="80761"/>
              </a:xfrm>
              <a:prstGeom prst="ellipse">
                <a:avLst/>
              </a:prstGeom>
              <a:solidFill>
                <a:srgbClr val="007AD6">
                  <a:alpha val="7764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98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727810" y="2385027"/>
            <a:ext cx="3649126" cy="4212325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72000" tIns="46800" rIns="72000" bIns="46800" anchor="t"/>
          <a:lstStyle/>
          <a:p>
            <a:pPr indent="-174625" algn="ctr" latinLnBrk="0">
              <a:defRPr/>
            </a:pPr>
            <a:endParaRPr lang="en-US" altLang="ko-KR" sz="1600" b="1" dirty="0" smtClean="0"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817096" y="2420888"/>
            <a:ext cx="3649126" cy="4212325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72000" tIns="46800" rIns="72000" bIns="46800" anchor="t"/>
          <a:lstStyle/>
          <a:p>
            <a:pPr indent="-174625" algn="ctr" latinLnBrk="0">
              <a:defRPr/>
            </a:pPr>
            <a:endParaRPr lang="en-US" altLang="ko-KR" sz="1600" b="1" dirty="0" smtClean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04529" y="44624"/>
            <a:ext cx="9201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개선내용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0472" y="0"/>
            <a:ext cx="45366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500" b="1" spc="-8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</a:t>
            </a:r>
            <a:endParaRPr lang="ko-KR" altLang="en-US" sz="35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0512" y="1259795"/>
            <a:ext cx="0" cy="288032"/>
          </a:xfrm>
          <a:prstGeom prst="line">
            <a:avLst/>
          </a:prstGeom>
          <a:ln w="31750">
            <a:solidFill>
              <a:srgbClr val="05A5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76660" y="1249015"/>
            <a:ext cx="1567032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921870" fontAlgn="ctr">
              <a:spcBef>
                <a:spcPct val="50000"/>
              </a:spcBef>
              <a:buClr>
                <a:prstClr val="white"/>
              </a:buClr>
              <a:buSzPct val="120000"/>
              <a:defRPr/>
            </a:pPr>
            <a:r>
              <a:rPr lang="en-US" altLang="ko-KR" sz="2200" b="1" spc="-46" dirty="0" smtClean="0">
                <a:ln>
                  <a:solidFill>
                    <a:srgbClr val="E8EAEC">
                      <a:alpha val="0"/>
                    </a:srgbClr>
                  </a:solidFill>
                </a:ln>
                <a:solidFill>
                  <a:srgbClr val="3D464C"/>
                </a:solidFill>
                <a:effectLst>
                  <a:innerShdw blurRad="88900" dist="63500" dir="13500000">
                    <a:srgbClr val="70AD47">
                      <a:lumMod val="50000"/>
                      <a:alpha val="66000"/>
                    </a:srgbClr>
                  </a:innerShdw>
                </a:effectLst>
                <a:latin typeface="+mn-ea"/>
              </a:rPr>
              <a:t>AI</a:t>
            </a:r>
            <a:r>
              <a:rPr lang="ko-KR" altLang="en-US" sz="2200" b="1" spc="-46" dirty="0" smtClean="0">
                <a:ln>
                  <a:solidFill>
                    <a:srgbClr val="E8EAEC">
                      <a:alpha val="0"/>
                    </a:srgbClr>
                  </a:solidFill>
                </a:ln>
                <a:solidFill>
                  <a:srgbClr val="3D464C"/>
                </a:solidFill>
                <a:effectLst>
                  <a:innerShdw blurRad="88900" dist="63500" dir="13500000">
                    <a:srgbClr val="70AD47">
                      <a:lumMod val="50000"/>
                      <a:alpha val="66000"/>
                    </a:srgbClr>
                  </a:innerShdw>
                </a:effectLst>
                <a:latin typeface="+mn-ea"/>
              </a:rPr>
              <a:t> 도입 개념</a:t>
            </a:r>
            <a:endParaRPr lang="ko-KR" altLang="en-US" sz="2200" b="1" spc="-46" dirty="0">
              <a:ln>
                <a:solidFill>
                  <a:srgbClr val="E8EAEC">
                    <a:alpha val="0"/>
                  </a:srgbClr>
                </a:solidFill>
              </a:ln>
              <a:solidFill>
                <a:srgbClr val="3D464C"/>
              </a:solidFill>
              <a:effectLst>
                <a:innerShdw blurRad="88900" dist="63500" dir="13500000">
                  <a:srgbClr val="70AD47">
                    <a:lumMod val="50000"/>
                    <a:alpha val="66000"/>
                  </a:srgbClr>
                </a:innerShdw>
              </a:effectLst>
              <a:latin typeface="+mn-ea"/>
            </a:endParaRPr>
          </a:p>
        </p:txBody>
      </p:sp>
      <p:sp>
        <p:nvSpPr>
          <p:cNvPr id="25" name="원형 24"/>
          <p:cNvSpPr/>
          <p:nvPr/>
        </p:nvSpPr>
        <p:spPr>
          <a:xfrm>
            <a:off x="-1527720" y="2924944"/>
            <a:ext cx="5745088" cy="1152128"/>
          </a:xfrm>
          <a:prstGeom prst="pie">
            <a:avLst>
              <a:gd name="adj1" fmla="val 0"/>
              <a:gd name="adj2" fmla="val 54703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7" name="그림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4869160"/>
            <a:ext cx="1513519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309056" y="3018724"/>
            <a:ext cx="2491816" cy="120236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16" descr="truck x ray scanner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2" r="26023" b="3724"/>
          <a:stretch/>
        </p:blipFill>
        <p:spPr bwMode="auto">
          <a:xfrm flipH="1">
            <a:off x="1424608" y="3356992"/>
            <a:ext cx="217011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708920"/>
            <a:ext cx="2731348" cy="216024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6426580" y="3018724"/>
            <a:ext cx="2491816" cy="120236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16" descr="truck x ray scanner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2" r="26023" b="3724"/>
          <a:stretch/>
        </p:blipFill>
        <p:spPr bwMode="auto">
          <a:xfrm flipH="1">
            <a:off x="6542132" y="3356992"/>
            <a:ext cx="217011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108" y="2708920"/>
            <a:ext cx="2731348" cy="2160240"/>
          </a:xfrm>
          <a:prstGeom prst="rect">
            <a:avLst/>
          </a:prstGeom>
        </p:spPr>
      </p:pic>
      <p:sp>
        <p:nvSpPr>
          <p:cNvPr id="48" name="Freeform 5"/>
          <p:cNvSpPr>
            <a:spLocks noEditPoints="1"/>
          </p:cNvSpPr>
          <p:nvPr/>
        </p:nvSpPr>
        <p:spPr bwMode="auto">
          <a:xfrm>
            <a:off x="1856656" y="4941168"/>
            <a:ext cx="1512168" cy="1440160"/>
          </a:xfrm>
          <a:custGeom>
            <a:avLst/>
            <a:gdLst>
              <a:gd name="T0" fmla="*/ 311 w 407"/>
              <a:gd name="T1" fmla="*/ 466 h 466"/>
              <a:gd name="T2" fmla="*/ 82 w 407"/>
              <a:gd name="T3" fmla="*/ 453 h 466"/>
              <a:gd name="T4" fmla="*/ 107 w 407"/>
              <a:gd name="T5" fmla="*/ 452 h 466"/>
              <a:gd name="T6" fmla="*/ 114 w 407"/>
              <a:gd name="T7" fmla="*/ 324 h 466"/>
              <a:gd name="T8" fmla="*/ 300 w 407"/>
              <a:gd name="T9" fmla="*/ 332 h 466"/>
              <a:gd name="T10" fmla="*/ 323 w 407"/>
              <a:gd name="T11" fmla="*/ 452 h 466"/>
              <a:gd name="T12" fmla="*/ 213 w 407"/>
              <a:gd name="T13" fmla="*/ 255 h 466"/>
              <a:gd name="T14" fmla="*/ 219 w 407"/>
              <a:gd name="T15" fmla="*/ 225 h 466"/>
              <a:gd name="T16" fmla="*/ 210 w 407"/>
              <a:gd name="T17" fmla="*/ 214 h 466"/>
              <a:gd name="T18" fmla="*/ 196 w 407"/>
              <a:gd name="T19" fmla="*/ 214 h 466"/>
              <a:gd name="T20" fmla="*/ 187 w 407"/>
              <a:gd name="T21" fmla="*/ 225 h 466"/>
              <a:gd name="T22" fmla="*/ 193 w 407"/>
              <a:gd name="T23" fmla="*/ 255 h 466"/>
              <a:gd name="T24" fmla="*/ 183 w 407"/>
              <a:gd name="T25" fmla="*/ 314 h 466"/>
              <a:gd name="T26" fmla="*/ 218 w 407"/>
              <a:gd name="T27" fmla="*/ 283 h 466"/>
              <a:gd name="T28" fmla="*/ 132 w 407"/>
              <a:gd name="T29" fmla="*/ 101 h 466"/>
              <a:gd name="T30" fmla="*/ 203 w 407"/>
              <a:gd name="T31" fmla="*/ 0 h 466"/>
              <a:gd name="T32" fmla="*/ 274 w 407"/>
              <a:gd name="T33" fmla="*/ 101 h 466"/>
              <a:gd name="T34" fmla="*/ 259 w 407"/>
              <a:gd name="T35" fmla="*/ 138 h 466"/>
              <a:gd name="T36" fmla="*/ 203 w 407"/>
              <a:gd name="T37" fmla="*/ 198 h 466"/>
              <a:gd name="T38" fmla="*/ 148 w 407"/>
              <a:gd name="T39" fmla="*/ 138 h 466"/>
              <a:gd name="T40" fmla="*/ 132 w 407"/>
              <a:gd name="T41" fmla="*/ 101 h 466"/>
              <a:gd name="T42" fmla="*/ 76 w 407"/>
              <a:gd name="T43" fmla="*/ 441 h 466"/>
              <a:gd name="T44" fmla="*/ 70 w 407"/>
              <a:gd name="T45" fmla="*/ 441 h 466"/>
              <a:gd name="T46" fmla="*/ 13 w 407"/>
              <a:gd name="T47" fmla="*/ 362 h 466"/>
              <a:gd name="T48" fmla="*/ 51 w 407"/>
              <a:gd name="T49" fmla="*/ 238 h 466"/>
              <a:gd name="T50" fmla="*/ 171 w 407"/>
              <a:gd name="T51" fmla="*/ 314 h 466"/>
              <a:gd name="T52" fmla="*/ 97 w 407"/>
              <a:gd name="T53" fmla="*/ 326 h 466"/>
              <a:gd name="T54" fmla="*/ 407 w 407"/>
              <a:gd name="T55" fmla="*/ 441 h 466"/>
              <a:gd name="T56" fmla="*/ 335 w 407"/>
              <a:gd name="T57" fmla="*/ 427 h 466"/>
              <a:gd name="T58" fmla="*/ 310 w 407"/>
              <a:gd name="T59" fmla="*/ 441 h 466"/>
              <a:gd name="T60" fmla="*/ 299 w 407"/>
              <a:gd name="T61" fmla="*/ 314 h 466"/>
              <a:gd name="T62" fmla="*/ 256 w 407"/>
              <a:gd name="T63" fmla="*/ 202 h 466"/>
              <a:gd name="T64" fmla="*/ 365 w 407"/>
              <a:gd name="T65" fmla="*/ 251 h 466"/>
              <a:gd name="T66" fmla="*/ 407 w 407"/>
              <a:gd name="T67" fmla="*/ 441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7" h="466">
                <a:moveTo>
                  <a:pt x="324" y="453"/>
                </a:moveTo>
                <a:cubicBezTo>
                  <a:pt x="311" y="466"/>
                  <a:pt x="311" y="466"/>
                  <a:pt x="311" y="466"/>
                </a:cubicBezTo>
                <a:cubicBezTo>
                  <a:pt x="95" y="466"/>
                  <a:pt x="95" y="466"/>
                  <a:pt x="95" y="466"/>
                </a:cubicBezTo>
                <a:cubicBezTo>
                  <a:pt x="82" y="453"/>
                  <a:pt x="82" y="453"/>
                  <a:pt x="82" y="453"/>
                </a:cubicBezTo>
                <a:cubicBezTo>
                  <a:pt x="82" y="453"/>
                  <a:pt x="82" y="452"/>
                  <a:pt x="83" y="452"/>
                </a:cubicBezTo>
                <a:cubicBezTo>
                  <a:pt x="107" y="452"/>
                  <a:pt x="107" y="452"/>
                  <a:pt x="107" y="452"/>
                </a:cubicBezTo>
                <a:cubicBezTo>
                  <a:pt x="107" y="332"/>
                  <a:pt x="107" y="332"/>
                  <a:pt x="107" y="332"/>
                </a:cubicBezTo>
                <a:cubicBezTo>
                  <a:pt x="107" y="328"/>
                  <a:pt x="110" y="324"/>
                  <a:pt x="114" y="324"/>
                </a:cubicBezTo>
                <a:cubicBezTo>
                  <a:pt x="293" y="324"/>
                  <a:pt x="293" y="324"/>
                  <a:pt x="293" y="324"/>
                </a:cubicBezTo>
                <a:cubicBezTo>
                  <a:pt x="297" y="324"/>
                  <a:pt x="300" y="328"/>
                  <a:pt x="300" y="332"/>
                </a:cubicBezTo>
                <a:cubicBezTo>
                  <a:pt x="300" y="452"/>
                  <a:pt x="300" y="452"/>
                  <a:pt x="300" y="452"/>
                </a:cubicBezTo>
                <a:cubicBezTo>
                  <a:pt x="323" y="452"/>
                  <a:pt x="323" y="452"/>
                  <a:pt x="323" y="452"/>
                </a:cubicBezTo>
                <a:cubicBezTo>
                  <a:pt x="324" y="452"/>
                  <a:pt x="324" y="453"/>
                  <a:pt x="324" y="453"/>
                </a:cubicBezTo>
                <a:close/>
                <a:moveTo>
                  <a:pt x="213" y="255"/>
                </a:moveTo>
                <a:cubicBezTo>
                  <a:pt x="214" y="250"/>
                  <a:pt x="219" y="236"/>
                  <a:pt x="221" y="230"/>
                </a:cubicBezTo>
                <a:cubicBezTo>
                  <a:pt x="221" y="228"/>
                  <a:pt x="221" y="227"/>
                  <a:pt x="219" y="225"/>
                </a:cubicBezTo>
                <a:cubicBezTo>
                  <a:pt x="213" y="215"/>
                  <a:pt x="213" y="215"/>
                  <a:pt x="213" y="215"/>
                </a:cubicBezTo>
                <a:cubicBezTo>
                  <a:pt x="212" y="215"/>
                  <a:pt x="211" y="214"/>
                  <a:pt x="210" y="214"/>
                </a:cubicBezTo>
                <a:cubicBezTo>
                  <a:pt x="203" y="214"/>
                  <a:pt x="203" y="214"/>
                  <a:pt x="203" y="214"/>
                </a:cubicBezTo>
                <a:cubicBezTo>
                  <a:pt x="196" y="214"/>
                  <a:pt x="196" y="214"/>
                  <a:pt x="196" y="214"/>
                </a:cubicBezTo>
                <a:cubicBezTo>
                  <a:pt x="195" y="214"/>
                  <a:pt x="194" y="215"/>
                  <a:pt x="193" y="215"/>
                </a:cubicBezTo>
                <a:cubicBezTo>
                  <a:pt x="187" y="225"/>
                  <a:pt x="187" y="225"/>
                  <a:pt x="187" y="225"/>
                </a:cubicBezTo>
                <a:cubicBezTo>
                  <a:pt x="185" y="227"/>
                  <a:pt x="185" y="228"/>
                  <a:pt x="186" y="230"/>
                </a:cubicBezTo>
                <a:cubicBezTo>
                  <a:pt x="188" y="236"/>
                  <a:pt x="192" y="250"/>
                  <a:pt x="193" y="255"/>
                </a:cubicBezTo>
                <a:cubicBezTo>
                  <a:pt x="193" y="255"/>
                  <a:pt x="191" y="266"/>
                  <a:pt x="188" y="283"/>
                </a:cubicBezTo>
                <a:cubicBezTo>
                  <a:pt x="187" y="289"/>
                  <a:pt x="185" y="300"/>
                  <a:pt x="183" y="314"/>
                </a:cubicBezTo>
                <a:cubicBezTo>
                  <a:pt x="223" y="314"/>
                  <a:pt x="223" y="314"/>
                  <a:pt x="223" y="314"/>
                </a:cubicBezTo>
                <a:cubicBezTo>
                  <a:pt x="221" y="300"/>
                  <a:pt x="219" y="289"/>
                  <a:pt x="218" y="283"/>
                </a:cubicBezTo>
                <a:cubicBezTo>
                  <a:pt x="215" y="266"/>
                  <a:pt x="213" y="255"/>
                  <a:pt x="213" y="255"/>
                </a:cubicBezTo>
                <a:close/>
                <a:moveTo>
                  <a:pt x="132" y="101"/>
                </a:moveTo>
                <a:cubicBezTo>
                  <a:pt x="132" y="91"/>
                  <a:pt x="140" y="98"/>
                  <a:pt x="140" y="98"/>
                </a:cubicBezTo>
                <a:cubicBezTo>
                  <a:pt x="140" y="98"/>
                  <a:pt x="123" y="0"/>
                  <a:pt x="203" y="0"/>
                </a:cubicBezTo>
                <a:cubicBezTo>
                  <a:pt x="283" y="0"/>
                  <a:pt x="266" y="98"/>
                  <a:pt x="266" y="98"/>
                </a:cubicBezTo>
                <a:cubicBezTo>
                  <a:pt x="266" y="98"/>
                  <a:pt x="275" y="91"/>
                  <a:pt x="274" y="101"/>
                </a:cubicBezTo>
                <a:cubicBezTo>
                  <a:pt x="274" y="112"/>
                  <a:pt x="271" y="120"/>
                  <a:pt x="271" y="120"/>
                </a:cubicBezTo>
                <a:cubicBezTo>
                  <a:pt x="271" y="120"/>
                  <a:pt x="270" y="133"/>
                  <a:pt x="259" y="138"/>
                </a:cubicBezTo>
                <a:cubicBezTo>
                  <a:pt x="259" y="138"/>
                  <a:pt x="257" y="160"/>
                  <a:pt x="247" y="169"/>
                </a:cubicBezTo>
                <a:cubicBezTo>
                  <a:pt x="238" y="178"/>
                  <a:pt x="224" y="199"/>
                  <a:pt x="203" y="198"/>
                </a:cubicBezTo>
                <a:cubicBezTo>
                  <a:pt x="182" y="199"/>
                  <a:pt x="168" y="178"/>
                  <a:pt x="159" y="169"/>
                </a:cubicBezTo>
                <a:cubicBezTo>
                  <a:pt x="150" y="160"/>
                  <a:pt x="148" y="138"/>
                  <a:pt x="148" y="138"/>
                </a:cubicBezTo>
                <a:cubicBezTo>
                  <a:pt x="136" y="133"/>
                  <a:pt x="135" y="120"/>
                  <a:pt x="135" y="120"/>
                </a:cubicBezTo>
                <a:cubicBezTo>
                  <a:pt x="135" y="120"/>
                  <a:pt x="132" y="112"/>
                  <a:pt x="132" y="101"/>
                </a:cubicBezTo>
                <a:close/>
                <a:moveTo>
                  <a:pt x="97" y="441"/>
                </a:moveTo>
                <a:cubicBezTo>
                  <a:pt x="76" y="441"/>
                  <a:pt x="76" y="441"/>
                  <a:pt x="76" y="441"/>
                </a:cubicBezTo>
                <a:cubicBezTo>
                  <a:pt x="72" y="427"/>
                  <a:pt x="72" y="427"/>
                  <a:pt x="72" y="427"/>
                </a:cubicBezTo>
                <a:cubicBezTo>
                  <a:pt x="70" y="441"/>
                  <a:pt x="70" y="441"/>
                  <a:pt x="70" y="441"/>
                </a:cubicBezTo>
                <a:cubicBezTo>
                  <a:pt x="0" y="441"/>
                  <a:pt x="0" y="441"/>
                  <a:pt x="0" y="441"/>
                </a:cubicBezTo>
                <a:cubicBezTo>
                  <a:pt x="0" y="441"/>
                  <a:pt x="7" y="395"/>
                  <a:pt x="13" y="362"/>
                </a:cubicBezTo>
                <a:cubicBezTo>
                  <a:pt x="19" y="330"/>
                  <a:pt x="40" y="254"/>
                  <a:pt x="41" y="251"/>
                </a:cubicBezTo>
                <a:cubicBezTo>
                  <a:pt x="43" y="248"/>
                  <a:pt x="46" y="239"/>
                  <a:pt x="51" y="238"/>
                </a:cubicBezTo>
                <a:cubicBezTo>
                  <a:pt x="56" y="237"/>
                  <a:pt x="139" y="207"/>
                  <a:pt x="150" y="202"/>
                </a:cubicBezTo>
                <a:cubicBezTo>
                  <a:pt x="150" y="202"/>
                  <a:pt x="160" y="257"/>
                  <a:pt x="171" y="314"/>
                </a:cubicBezTo>
                <a:cubicBezTo>
                  <a:pt x="108" y="314"/>
                  <a:pt x="108" y="314"/>
                  <a:pt x="108" y="314"/>
                </a:cubicBezTo>
                <a:cubicBezTo>
                  <a:pt x="102" y="314"/>
                  <a:pt x="97" y="319"/>
                  <a:pt x="97" y="326"/>
                </a:cubicBezTo>
                <a:lnTo>
                  <a:pt x="97" y="441"/>
                </a:lnTo>
                <a:close/>
                <a:moveTo>
                  <a:pt x="407" y="441"/>
                </a:moveTo>
                <a:cubicBezTo>
                  <a:pt x="336" y="441"/>
                  <a:pt x="336" y="441"/>
                  <a:pt x="336" y="441"/>
                </a:cubicBezTo>
                <a:cubicBezTo>
                  <a:pt x="335" y="427"/>
                  <a:pt x="335" y="427"/>
                  <a:pt x="335" y="427"/>
                </a:cubicBezTo>
                <a:cubicBezTo>
                  <a:pt x="330" y="441"/>
                  <a:pt x="330" y="441"/>
                  <a:pt x="330" y="441"/>
                </a:cubicBezTo>
                <a:cubicBezTo>
                  <a:pt x="310" y="441"/>
                  <a:pt x="310" y="441"/>
                  <a:pt x="310" y="441"/>
                </a:cubicBezTo>
                <a:cubicBezTo>
                  <a:pt x="310" y="326"/>
                  <a:pt x="310" y="326"/>
                  <a:pt x="310" y="326"/>
                </a:cubicBezTo>
                <a:cubicBezTo>
                  <a:pt x="310" y="319"/>
                  <a:pt x="305" y="314"/>
                  <a:pt x="299" y="314"/>
                </a:cubicBezTo>
                <a:cubicBezTo>
                  <a:pt x="235" y="314"/>
                  <a:pt x="235" y="314"/>
                  <a:pt x="235" y="314"/>
                </a:cubicBezTo>
                <a:cubicBezTo>
                  <a:pt x="246" y="257"/>
                  <a:pt x="256" y="202"/>
                  <a:pt x="256" y="202"/>
                </a:cubicBezTo>
                <a:cubicBezTo>
                  <a:pt x="267" y="207"/>
                  <a:pt x="350" y="237"/>
                  <a:pt x="355" y="238"/>
                </a:cubicBezTo>
                <a:cubicBezTo>
                  <a:pt x="360" y="239"/>
                  <a:pt x="364" y="248"/>
                  <a:pt x="365" y="251"/>
                </a:cubicBezTo>
                <a:cubicBezTo>
                  <a:pt x="366" y="254"/>
                  <a:pt x="387" y="330"/>
                  <a:pt x="393" y="362"/>
                </a:cubicBezTo>
                <a:cubicBezTo>
                  <a:pt x="400" y="395"/>
                  <a:pt x="407" y="441"/>
                  <a:pt x="407" y="44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Freeform 5"/>
          <p:cNvSpPr>
            <a:spLocks noEditPoints="1"/>
          </p:cNvSpPr>
          <p:nvPr/>
        </p:nvSpPr>
        <p:spPr bwMode="auto">
          <a:xfrm>
            <a:off x="7617296" y="4941168"/>
            <a:ext cx="1512168" cy="1440160"/>
          </a:xfrm>
          <a:custGeom>
            <a:avLst/>
            <a:gdLst>
              <a:gd name="T0" fmla="*/ 311 w 407"/>
              <a:gd name="T1" fmla="*/ 466 h 466"/>
              <a:gd name="T2" fmla="*/ 82 w 407"/>
              <a:gd name="T3" fmla="*/ 453 h 466"/>
              <a:gd name="T4" fmla="*/ 107 w 407"/>
              <a:gd name="T5" fmla="*/ 452 h 466"/>
              <a:gd name="T6" fmla="*/ 114 w 407"/>
              <a:gd name="T7" fmla="*/ 324 h 466"/>
              <a:gd name="T8" fmla="*/ 300 w 407"/>
              <a:gd name="T9" fmla="*/ 332 h 466"/>
              <a:gd name="T10" fmla="*/ 323 w 407"/>
              <a:gd name="T11" fmla="*/ 452 h 466"/>
              <a:gd name="T12" fmla="*/ 213 w 407"/>
              <a:gd name="T13" fmla="*/ 255 h 466"/>
              <a:gd name="T14" fmla="*/ 219 w 407"/>
              <a:gd name="T15" fmla="*/ 225 h 466"/>
              <a:gd name="T16" fmla="*/ 210 w 407"/>
              <a:gd name="T17" fmla="*/ 214 h 466"/>
              <a:gd name="T18" fmla="*/ 196 w 407"/>
              <a:gd name="T19" fmla="*/ 214 h 466"/>
              <a:gd name="T20" fmla="*/ 187 w 407"/>
              <a:gd name="T21" fmla="*/ 225 h 466"/>
              <a:gd name="T22" fmla="*/ 193 w 407"/>
              <a:gd name="T23" fmla="*/ 255 h 466"/>
              <a:gd name="T24" fmla="*/ 183 w 407"/>
              <a:gd name="T25" fmla="*/ 314 h 466"/>
              <a:gd name="T26" fmla="*/ 218 w 407"/>
              <a:gd name="T27" fmla="*/ 283 h 466"/>
              <a:gd name="T28" fmla="*/ 132 w 407"/>
              <a:gd name="T29" fmla="*/ 101 h 466"/>
              <a:gd name="T30" fmla="*/ 203 w 407"/>
              <a:gd name="T31" fmla="*/ 0 h 466"/>
              <a:gd name="T32" fmla="*/ 274 w 407"/>
              <a:gd name="T33" fmla="*/ 101 h 466"/>
              <a:gd name="T34" fmla="*/ 259 w 407"/>
              <a:gd name="T35" fmla="*/ 138 h 466"/>
              <a:gd name="T36" fmla="*/ 203 w 407"/>
              <a:gd name="T37" fmla="*/ 198 h 466"/>
              <a:gd name="T38" fmla="*/ 148 w 407"/>
              <a:gd name="T39" fmla="*/ 138 h 466"/>
              <a:gd name="T40" fmla="*/ 132 w 407"/>
              <a:gd name="T41" fmla="*/ 101 h 466"/>
              <a:gd name="T42" fmla="*/ 76 w 407"/>
              <a:gd name="T43" fmla="*/ 441 h 466"/>
              <a:gd name="T44" fmla="*/ 70 w 407"/>
              <a:gd name="T45" fmla="*/ 441 h 466"/>
              <a:gd name="T46" fmla="*/ 13 w 407"/>
              <a:gd name="T47" fmla="*/ 362 h 466"/>
              <a:gd name="T48" fmla="*/ 51 w 407"/>
              <a:gd name="T49" fmla="*/ 238 h 466"/>
              <a:gd name="T50" fmla="*/ 171 w 407"/>
              <a:gd name="T51" fmla="*/ 314 h 466"/>
              <a:gd name="T52" fmla="*/ 97 w 407"/>
              <a:gd name="T53" fmla="*/ 326 h 466"/>
              <a:gd name="T54" fmla="*/ 407 w 407"/>
              <a:gd name="T55" fmla="*/ 441 h 466"/>
              <a:gd name="T56" fmla="*/ 335 w 407"/>
              <a:gd name="T57" fmla="*/ 427 h 466"/>
              <a:gd name="T58" fmla="*/ 310 w 407"/>
              <a:gd name="T59" fmla="*/ 441 h 466"/>
              <a:gd name="T60" fmla="*/ 299 w 407"/>
              <a:gd name="T61" fmla="*/ 314 h 466"/>
              <a:gd name="T62" fmla="*/ 256 w 407"/>
              <a:gd name="T63" fmla="*/ 202 h 466"/>
              <a:gd name="T64" fmla="*/ 365 w 407"/>
              <a:gd name="T65" fmla="*/ 251 h 466"/>
              <a:gd name="T66" fmla="*/ 407 w 407"/>
              <a:gd name="T67" fmla="*/ 441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7" h="466">
                <a:moveTo>
                  <a:pt x="324" y="453"/>
                </a:moveTo>
                <a:cubicBezTo>
                  <a:pt x="311" y="466"/>
                  <a:pt x="311" y="466"/>
                  <a:pt x="311" y="466"/>
                </a:cubicBezTo>
                <a:cubicBezTo>
                  <a:pt x="95" y="466"/>
                  <a:pt x="95" y="466"/>
                  <a:pt x="95" y="466"/>
                </a:cubicBezTo>
                <a:cubicBezTo>
                  <a:pt x="82" y="453"/>
                  <a:pt x="82" y="453"/>
                  <a:pt x="82" y="453"/>
                </a:cubicBezTo>
                <a:cubicBezTo>
                  <a:pt x="82" y="453"/>
                  <a:pt x="82" y="452"/>
                  <a:pt x="83" y="452"/>
                </a:cubicBezTo>
                <a:cubicBezTo>
                  <a:pt x="107" y="452"/>
                  <a:pt x="107" y="452"/>
                  <a:pt x="107" y="452"/>
                </a:cubicBezTo>
                <a:cubicBezTo>
                  <a:pt x="107" y="332"/>
                  <a:pt x="107" y="332"/>
                  <a:pt x="107" y="332"/>
                </a:cubicBezTo>
                <a:cubicBezTo>
                  <a:pt x="107" y="328"/>
                  <a:pt x="110" y="324"/>
                  <a:pt x="114" y="324"/>
                </a:cubicBezTo>
                <a:cubicBezTo>
                  <a:pt x="293" y="324"/>
                  <a:pt x="293" y="324"/>
                  <a:pt x="293" y="324"/>
                </a:cubicBezTo>
                <a:cubicBezTo>
                  <a:pt x="297" y="324"/>
                  <a:pt x="300" y="328"/>
                  <a:pt x="300" y="332"/>
                </a:cubicBezTo>
                <a:cubicBezTo>
                  <a:pt x="300" y="452"/>
                  <a:pt x="300" y="452"/>
                  <a:pt x="300" y="452"/>
                </a:cubicBezTo>
                <a:cubicBezTo>
                  <a:pt x="323" y="452"/>
                  <a:pt x="323" y="452"/>
                  <a:pt x="323" y="452"/>
                </a:cubicBezTo>
                <a:cubicBezTo>
                  <a:pt x="324" y="452"/>
                  <a:pt x="324" y="453"/>
                  <a:pt x="324" y="453"/>
                </a:cubicBezTo>
                <a:close/>
                <a:moveTo>
                  <a:pt x="213" y="255"/>
                </a:moveTo>
                <a:cubicBezTo>
                  <a:pt x="214" y="250"/>
                  <a:pt x="219" y="236"/>
                  <a:pt x="221" y="230"/>
                </a:cubicBezTo>
                <a:cubicBezTo>
                  <a:pt x="221" y="228"/>
                  <a:pt x="221" y="227"/>
                  <a:pt x="219" y="225"/>
                </a:cubicBezTo>
                <a:cubicBezTo>
                  <a:pt x="213" y="215"/>
                  <a:pt x="213" y="215"/>
                  <a:pt x="213" y="215"/>
                </a:cubicBezTo>
                <a:cubicBezTo>
                  <a:pt x="212" y="215"/>
                  <a:pt x="211" y="214"/>
                  <a:pt x="210" y="214"/>
                </a:cubicBezTo>
                <a:cubicBezTo>
                  <a:pt x="203" y="214"/>
                  <a:pt x="203" y="214"/>
                  <a:pt x="203" y="214"/>
                </a:cubicBezTo>
                <a:cubicBezTo>
                  <a:pt x="196" y="214"/>
                  <a:pt x="196" y="214"/>
                  <a:pt x="196" y="214"/>
                </a:cubicBezTo>
                <a:cubicBezTo>
                  <a:pt x="195" y="214"/>
                  <a:pt x="194" y="215"/>
                  <a:pt x="193" y="215"/>
                </a:cubicBezTo>
                <a:cubicBezTo>
                  <a:pt x="187" y="225"/>
                  <a:pt x="187" y="225"/>
                  <a:pt x="187" y="225"/>
                </a:cubicBezTo>
                <a:cubicBezTo>
                  <a:pt x="185" y="227"/>
                  <a:pt x="185" y="228"/>
                  <a:pt x="186" y="230"/>
                </a:cubicBezTo>
                <a:cubicBezTo>
                  <a:pt x="188" y="236"/>
                  <a:pt x="192" y="250"/>
                  <a:pt x="193" y="255"/>
                </a:cubicBezTo>
                <a:cubicBezTo>
                  <a:pt x="193" y="255"/>
                  <a:pt x="191" y="266"/>
                  <a:pt x="188" y="283"/>
                </a:cubicBezTo>
                <a:cubicBezTo>
                  <a:pt x="187" y="289"/>
                  <a:pt x="185" y="300"/>
                  <a:pt x="183" y="314"/>
                </a:cubicBezTo>
                <a:cubicBezTo>
                  <a:pt x="223" y="314"/>
                  <a:pt x="223" y="314"/>
                  <a:pt x="223" y="314"/>
                </a:cubicBezTo>
                <a:cubicBezTo>
                  <a:pt x="221" y="300"/>
                  <a:pt x="219" y="289"/>
                  <a:pt x="218" y="283"/>
                </a:cubicBezTo>
                <a:cubicBezTo>
                  <a:pt x="215" y="266"/>
                  <a:pt x="213" y="255"/>
                  <a:pt x="213" y="255"/>
                </a:cubicBezTo>
                <a:close/>
                <a:moveTo>
                  <a:pt x="132" y="101"/>
                </a:moveTo>
                <a:cubicBezTo>
                  <a:pt x="132" y="91"/>
                  <a:pt x="140" y="98"/>
                  <a:pt x="140" y="98"/>
                </a:cubicBezTo>
                <a:cubicBezTo>
                  <a:pt x="140" y="98"/>
                  <a:pt x="123" y="0"/>
                  <a:pt x="203" y="0"/>
                </a:cubicBezTo>
                <a:cubicBezTo>
                  <a:pt x="283" y="0"/>
                  <a:pt x="266" y="98"/>
                  <a:pt x="266" y="98"/>
                </a:cubicBezTo>
                <a:cubicBezTo>
                  <a:pt x="266" y="98"/>
                  <a:pt x="275" y="91"/>
                  <a:pt x="274" y="101"/>
                </a:cubicBezTo>
                <a:cubicBezTo>
                  <a:pt x="274" y="112"/>
                  <a:pt x="271" y="120"/>
                  <a:pt x="271" y="120"/>
                </a:cubicBezTo>
                <a:cubicBezTo>
                  <a:pt x="271" y="120"/>
                  <a:pt x="270" y="133"/>
                  <a:pt x="259" y="138"/>
                </a:cubicBezTo>
                <a:cubicBezTo>
                  <a:pt x="259" y="138"/>
                  <a:pt x="257" y="160"/>
                  <a:pt x="247" y="169"/>
                </a:cubicBezTo>
                <a:cubicBezTo>
                  <a:pt x="238" y="178"/>
                  <a:pt x="224" y="199"/>
                  <a:pt x="203" y="198"/>
                </a:cubicBezTo>
                <a:cubicBezTo>
                  <a:pt x="182" y="199"/>
                  <a:pt x="168" y="178"/>
                  <a:pt x="159" y="169"/>
                </a:cubicBezTo>
                <a:cubicBezTo>
                  <a:pt x="150" y="160"/>
                  <a:pt x="148" y="138"/>
                  <a:pt x="148" y="138"/>
                </a:cubicBezTo>
                <a:cubicBezTo>
                  <a:pt x="136" y="133"/>
                  <a:pt x="135" y="120"/>
                  <a:pt x="135" y="120"/>
                </a:cubicBezTo>
                <a:cubicBezTo>
                  <a:pt x="135" y="120"/>
                  <a:pt x="132" y="112"/>
                  <a:pt x="132" y="101"/>
                </a:cubicBezTo>
                <a:close/>
                <a:moveTo>
                  <a:pt x="97" y="441"/>
                </a:moveTo>
                <a:cubicBezTo>
                  <a:pt x="76" y="441"/>
                  <a:pt x="76" y="441"/>
                  <a:pt x="76" y="441"/>
                </a:cubicBezTo>
                <a:cubicBezTo>
                  <a:pt x="72" y="427"/>
                  <a:pt x="72" y="427"/>
                  <a:pt x="72" y="427"/>
                </a:cubicBezTo>
                <a:cubicBezTo>
                  <a:pt x="70" y="441"/>
                  <a:pt x="70" y="441"/>
                  <a:pt x="70" y="441"/>
                </a:cubicBezTo>
                <a:cubicBezTo>
                  <a:pt x="0" y="441"/>
                  <a:pt x="0" y="441"/>
                  <a:pt x="0" y="441"/>
                </a:cubicBezTo>
                <a:cubicBezTo>
                  <a:pt x="0" y="441"/>
                  <a:pt x="7" y="395"/>
                  <a:pt x="13" y="362"/>
                </a:cubicBezTo>
                <a:cubicBezTo>
                  <a:pt x="19" y="330"/>
                  <a:pt x="40" y="254"/>
                  <a:pt x="41" y="251"/>
                </a:cubicBezTo>
                <a:cubicBezTo>
                  <a:pt x="43" y="248"/>
                  <a:pt x="46" y="239"/>
                  <a:pt x="51" y="238"/>
                </a:cubicBezTo>
                <a:cubicBezTo>
                  <a:pt x="56" y="237"/>
                  <a:pt x="139" y="207"/>
                  <a:pt x="150" y="202"/>
                </a:cubicBezTo>
                <a:cubicBezTo>
                  <a:pt x="150" y="202"/>
                  <a:pt x="160" y="257"/>
                  <a:pt x="171" y="314"/>
                </a:cubicBezTo>
                <a:cubicBezTo>
                  <a:pt x="108" y="314"/>
                  <a:pt x="108" y="314"/>
                  <a:pt x="108" y="314"/>
                </a:cubicBezTo>
                <a:cubicBezTo>
                  <a:pt x="102" y="314"/>
                  <a:pt x="97" y="319"/>
                  <a:pt x="97" y="326"/>
                </a:cubicBezTo>
                <a:lnTo>
                  <a:pt x="97" y="441"/>
                </a:lnTo>
                <a:close/>
                <a:moveTo>
                  <a:pt x="407" y="441"/>
                </a:moveTo>
                <a:cubicBezTo>
                  <a:pt x="336" y="441"/>
                  <a:pt x="336" y="441"/>
                  <a:pt x="336" y="441"/>
                </a:cubicBezTo>
                <a:cubicBezTo>
                  <a:pt x="335" y="427"/>
                  <a:pt x="335" y="427"/>
                  <a:pt x="335" y="427"/>
                </a:cubicBezTo>
                <a:cubicBezTo>
                  <a:pt x="330" y="441"/>
                  <a:pt x="330" y="441"/>
                  <a:pt x="330" y="441"/>
                </a:cubicBezTo>
                <a:cubicBezTo>
                  <a:pt x="310" y="441"/>
                  <a:pt x="310" y="441"/>
                  <a:pt x="310" y="441"/>
                </a:cubicBezTo>
                <a:cubicBezTo>
                  <a:pt x="310" y="326"/>
                  <a:pt x="310" y="326"/>
                  <a:pt x="310" y="326"/>
                </a:cubicBezTo>
                <a:cubicBezTo>
                  <a:pt x="310" y="319"/>
                  <a:pt x="305" y="314"/>
                  <a:pt x="299" y="314"/>
                </a:cubicBezTo>
                <a:cubicBezTo>
                  <a:pt x="235" y="314"/>
                  <a:pt x="235" y="314"/>
                  <a:pt x="235" y="314"/>
                </a:cubicBezTo>
                <a:cubicBezTo>
                  <a:pt x="246" y="257"/>
                  <a:pt x="256" y="202"/>
                  <a:pt x="256" y="202"/>
                </a:cubicBezTo>
                <a:cubicBezTo>
                  <a:pt x="267" y="207"/>
                  <a:pt x="350" y="237"/>
                  <a:pt x="355" y="238"/>
                </a:cubicBezTo>
                <a:cubicBezTo>
                  <a:pt x="360" y="239"/>
                  <a:pt x="364" y="248"/>
                  <a:pt x="365" y="251"/>
                </a:cubicBezTo>
                <a:cubicBezTo>
                  <a:pt x="366" y="254"/>
                  <a:pt x="387" y="330"/>
                  <a:pt x="393" y="362"/>
                </a:cubicBezTo>
                <a:cubicBezTo>
                  <a:pt x="400" y="395"/>
                  <a:pt x="407" y="441"/>
                  <a:pt x="407" y="44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1" name="Picture 289" descr="화살표"/>
          <p:cNvPicPr>
            <a:picLocks noChangeAspect="1" noChangeArrowheads="1"/>
          </p:cNvPicPr>
          <p:nvPr/>
        </p:nvPicPr>
        <p:blipFill>
          <a:blip r:embed="rId6" cstate="print">
            <a:grayscl/>
          </a:blip>
          <a:srcRect l="14194" t="70580" r="14194"/>
          <a:stretch>
            <a:fillRect/>
          </a:stretch>
        </p:blipFill>
        <p:spPr bwMode="auto">
          <a:xfrm rot="5400000">
            <a:off x="3008784" y="3717032"/>
            <a:ext cx="424847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직사각형 27"/>
          <p:cNvSpPr/>
          <p:nvPr/>
        </p:nvSpPr>
        <p:spPr>
          <a:xfrm>
            <a:off x="6609184" y="3573016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10"/>
          <p:cNvSpPr/>
          <p:nvPr/>
        </p:nvSpPr>
        <p:spPr bwMode="auto">
          <a:xfrm>
            <a:off x="724406" y="2018657"/>
            <a:ext cx="3652530" cy="360039"/>
          </a:xfrm>
          <a:prstGeom prst="rect">
            <a:avLst/>
          </a:prstGeom>
          <a:gradFill flip="none" rotWithShape="1">
            <a:gsLst>
              <a:gs pos="62000">
                <a:srgbClr val="3778C7"/>
              </a:gs>
              <a:gs pos="63000">
                <a:srgbClr val="326DB4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200" b="1" dirty="0" smtClean="0"/>
              <a:t>현재 업무방식</a:t>
            </a:r>
            <a:endParaRPr lang="ko-KR" altLang="en-US" sz="2200" b="1" dirty="0"/>
          </a:p>
        </p:txBody>
      </p:sp>
      <p:sp>
        <p:nvSpPr>
          <p:cNvPr id="32" name="이등변 삼각형 10"/>
          <p:cNvSpPr/>
          <p:nvPr/>
        </p:nvSpPr>
        <p:spPr bwMode="auto">
          <a:xfrm>
            <a:off x="5817096" y="2018657"/>
            <a:ext cx="3652530" cy="360039"/>
          </a:xfrm>
          <a:prstGeom prst="rect">
            <a:avLst/>
          </a:prstGeom>
          <a:gradFill flip="none" rotWithShape="1">
            <a:gsLst>
              <a:gs pos="62000">
                <a:srgbClr val="199ED9"/>
              </a:gs>
              <a:gs pos="63000">
                <a:srgbClr val="1796C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200" b="1" dirty="0" smtClean="0"/>
              <a:t>향후 업무방식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6898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560512" y="1249015"/>
            <a:ext cx="5058014" cy="338554"/>
            <a:chOff x="2492068" y="1472221"/>
            <a:chExt cx="5058014" cy="338554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2492068" y="1491966"/>
              <a:ext cx="0" cy="288032"/>
            </a:xfrm>
            <a:prstGeom prst="line">
              <a:avLst/>
            </a:prstGeom>
            <a:ln w="31750">
              <a:solidFill>
                <a:srgbClr val="05A5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608216" y="1472221"/>
              <a:ext cx="4941866" cy="33855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921870" fontAlgn="ctr">
                <a:spcBef>
                  <a:spcPct val="50000"/>
                </a:spcBef>
                <a:buClr>
                  <a:prstClr val="white"/>
                </a:buClr>
                <a:buSzPct val="120000"/>
                <a:defRPr/>
              </a:pPr>
              <a:r>
                <a:rPr lang="ko-KR" altLang="en-US" sz="2200" b="1" spc="-46" dirty="0" smtClean="0">
                  <a:ln>
                    <a:solidFill>
                      <a:srgbClr val="E8EAEC">
                        <a:alpha val="0"/>
                      </a:srgbClr>
                    </a:solidFill>
                  </a:ln>
                  <a:solidFill>
                    <a:srgbClr val="3D464C"/>
                  </a:solidFill>
                  <a:effectLst>
                    <a:innerShdw blurRad="88900" dist="63500" dir="13500000">
                      <a:srgbClr val="70AD47">
                        <a:lumMod val="50000"/>
                        <a:alpha val="66000"/>
                      </a:srgbClr>
                    </a:innerShdw>
                  </a:effectLst>
                  <a:latin typeface="+mn-ea"/>
                </a:rPr>
                <a:t>영상</a:t>
              </a:r>
              <a:r>
                <a:rPr lang="en-US" altLang="ko-KR" sz="2200" b="1" spc="-46" dirty="0" smtClean="0">
                  <a:ln>
                    <a:solidFill>
                      <a:srgbClr val="E8EAEC">
                        <a:alpha val="0"/>
                      </a:srgbClr>
                    </a:solidFill>
                  </a:ln>
                  <a:solidFill>
                    <a:srgbClr val="3D464C"/>
                  </a:solidFill>
                  <a:effectLst>
                    <a:innerShdw blurRad="88900" dist="63500" dir="13500000">
                      <a:srgbClr val="70AD47">
                        <a:lumMod val="50000"/>
                        <a:alpha val="66000"/>
                      </a:srgbClr>
                    </a:innerShdw>
                  </a:effectLst>
                  <a:latin typeface="+mn-ea"/>
                </a:rPr>
                <a:t>DATA</a:t>
              </a:r>
              <a:r>
                <a:rPr lang="ko-KR" altLang="en-US" sz="2200" b="1" spc="-46" dirty="0" smtClean="0">
                  <a:ln>
                    <a:solidFill>
                      <a:srgbClr val="E8EAEC">
                        <a:alpha val="0"/>
                      </a:srgbClr>
                    </a:solidFill>
                  </a:ln>
                  <a:solidFill>
                    <a:srgbClr val="3D464C"/>
                  </a:solidFill>
                  <a:effectLst>
                    <a:innerShdw blurRad="88900" dist="63500" dir="13500000">
                      <a:srgbClr val="70AD47">
                        <a:lumMod val="50000"/>
                        <a:alpha val="66000"/>
                      </a:srgbClr>
                    </a:innerShdw>
                  </a:effectLst>
                  <a:latin typeface="+mn-ea"/>
                </a:rPr>
                <a:t>를 활용한 </a:t>
              </a:r>
              <a:r>
                <a:rPr lang="en-US" altLang="ko-KR" sz="2200" b="1" spc="-46" dirty="0" smtClean="0">
                  <a:ln>
                    <a:solidFill>
                      <a:srgbClr val="E8EAEC">
                        <a:alpha val="0"/>
                      </a:srgbClr>
                    </a:solidFill>
                  </a:ln>
                  <a:solidFill>
                    <a:srgbClr val="3D464C"/>
                  </a:solidFill>
                  <a:effectLst>
                    <a:innerShdw blurRad="88900" dist="63500" dir="13500000">
                      <a:srgbClr val="70AD47">
                        <a:lumMod val="50000"/>
                        <a:alpha val="66000"/>
                      </a:srgbClr>
                    </a:innerShdw>
                  </a:effectLst>
                  <a:latin typeface="+mn-ea"/>
                </a:rPr>
                <a:t>AI </a:t>
              </a:r>
              <a:r>
                <a:rPr lang="ko-KR" altLang="en-US" sz="2200" b="1" spc="-46" dirty="0" smtClean="0">
                  <a:ln>
                    <a:solidFill>
                      <a:srgbClr val="E8EAEC">
                        <a:alpha val="0"/>
                      </a:srgbClr>
                    </a:solidFill>
                  </a:ln>
                  <a:solidFill>
                    <a:srgbClr val="3D464C"/>
                  </a:solidFill>
                  <a:effectLst>
                    <a:innerShdw blurRad="88900" dist="63500" dir="13500000">
                      <a:srgbClr val="70AD47">
                        <a:lumMod val="50000"/>
                        <a:alpha val="66000"/>
                      </a:srgbClr>
                    </a:innerShdw>
                  </a:effectLst>
                  <a:latin typeface="+mn-ea"/>
                </a:rPr>
                <a:t>적발시스템 개발</a:t>
              </a:r>
              <a:endParaRPr lang="ko-KR" altLang="en-US" sz="2200" b="1" spc="-46" dirty="0">
                <a:ln>
                  <a:solidFill>
                    <a:srgbClr val="E8EAEC">
                      <a:alpha val="0"/>
                    </a:srgbClr>
                  </a:solidFill>
                </a:ln>
                <a:solidFill>
                  <a:srgbClr val="3D464C"/>
                </a:solidFill>
                <a:effectLst>
                  <a:innerShdw blurRad="88900" dist="63500" dir="13500000">
                    <a:srgbClr val="70AD47">
                      <a:lumMod val="50000"/>
                      <a:alpha val="66000"/>
                    </a:srgbClr>
                  </a:innerShdw>
                </a:effectLst>
                <a:latin typeface="+mn-ea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04529" y="44624"/>
            <a:ext cx="9201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추진내용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00472" y="0"/>
            <a:ext cx="45366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500" b="1" spc="-8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3</a:t>
            </a:r>
            <a:endParaRPr lang="ko-KR" altLang="en-US" sz="35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3299152" y="2012948"/>
            <a:ext cx="36004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5387384" y="2012948"/>
            <a:ext cx="288032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7403608" y="2012948"/>
            <a:ext cx="36004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_x230883192" descr="EMB00001a84be29"/>
          <p:cNvPicPr>
            <a:picLocks noChangeAspect="1" noChangeArrowheads="1"/>
          </p:cNvPicPr>
          <p:nvPr/>
        </p:nvPicPr>
        <p:blipFill>
          <a:blip r:embed="rId3" cstate="print"/>
          <a:srcRect l="49967" t="13622" r="26204" b="45623"/>
          <a:stretch>
            <a:fillRect/>
          </a:stretch>
        </p:blipFill>
        <p:spPr bwMode="auto">
          <a:xfrm>
            <a:off x="5644088" y="2198491"/>
            <a:ext cx="1757184" cy="1039193"/>
          </a:xfrm>
          <a:prstGeom prst="rect">
            <a:avLst/>
          </a:prstGeom>
          <a:noFill/>
        </p:spPr>
      </p:pic>
      <p:pic>
        <p:nvPicPr>
          <p:cNvPr id="48" name="_x230883192" descr="EMB00001a84be29"/>
          <p:cNvPicPr>
            <a:picLocks noChangeAspect="1" noChangeArrowheads="1"/>
          </p:cNvPicPr>
          <p:nvPr/>
        </p:nvPicPr>
        <p:blipFill>
          <a:blip r:embed="rId3" cstate="print"/>
          <a:srcRect l="26253" t="15599" r="51452" b="46992"/>
          <a:stretch>
            <a:fillRect/>
          </a:stretch>
        </p:blipFill>
        <p:spPr bwMode="auto">
          <a:xfrm>
            <a:off x="3656856" y="2198491"/>
            <a:ext cx="1737559" cy="1008112"/>
          </a:xfrm>
          <a:prstGeom prst="rect">
            <a:avLst/>
          </a:prstGeom>
          <a:noFill/>
        </p:spPr>
      </p:pic>
      <p:pic>
        <p:nvPicPr>
          <p:cNvPr id="49" name="_x230883192" descr="EMB00001a84be29"/>
          <p:cNvPicPr>
            <a:picLocks noChangeAspect="1" noChangeArrowheads="1"/>
          </p:cNvPicPr>
          <p:nvPr/>
        </p:nvPicPr>
        <p:blipFill>
          <a:blip r:embed="rId3" cstate="print"/>
          <a:srcRect l="2109" t="14897" r="76028" b="46254"/>
          <a:stretch>
            <a:fillRect/>
          </a:stretch>
        </p:blipFill>
        <p:spPr bwMode="auto">
          <a:xfrm>
            <a:off x="1568624" y="2198492"/>
            <a:ext cx="1728192" cy="1013670"/>
          </a:xfrm>
          <a:prstGeom prst="rect">
            <a:avLst/>
          </a:prstGeom>
          <a:noFill/>
        </p:spPr>
      </p:pic>
      <p:cxnSp>
        <p:nvCxnSpPr>
          <p:cNvPr id="55" name="직선 화살표 연결선 54"/>
          <p:cNvCxnSpPr/>
          <p:nvPr/>
        </p:nvCxnSpPr>
        <p:spPr>
          <a:xfrm>
            <a:off x="3316570" y="3594789"/>
            <a:ext cx="36004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_x230882792" descr="EMB00001a84be3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0530" y="5341699"/>
            <a:ext cx="1152128" cy="1168969"/>
          </a:xfrm>
          <a:prstGeom prst="rect">
            <a:avLst/>
          </a:prstGeom>
          <a:noFill/>
        </p:spPr>
      </p:pic>
      <p:cxnSp>
        <p:nvCxnSpPr>
          <p:cNvPr id="64" name="직선 화살표 연결선 63"/>
          <p:cNvCxnSpPr>
            <a:stCxn id="111" idx="3"/>
            <a:endCxn id="112" idx="1"/>
          </p:cNvCxnSpPr>
          <p:nvPr/>
        </p:nvCxnSpPr>
        <p:spPr>
          <a:xfrm flipV="1">
            <a:off x="3296816" y="5167233"/>
            <a:ext cx="360040" cy="223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12" idx="3"/>
            <a:endCxn id="113" idx="1"/>
          </p:cNvCxnSpPr>
          <p:nvPr/>
        </p:nvCxnSpPr>
        <p:spPr>
          <a:xfrm>
            <a:off x="5385048" y="5167233"/>
            <a:ext cx="288032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13" idx="3"/>
            <a:endCxn id="114" idx="1"/>
          </p:cNvCxnSpPr>
          <p:nvPr/>
        </p:nvCxnSpPr>
        <p:spPr>
          <a:xfrm>
            <a:off x="7401272" y="5167233"/>
            <a:ext cx="36004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865E88A7-1D88-4E96-A38D-956EFA681B6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6856" y="3780331"/>
            <a:ext cx="1728192" cy="1034239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ED0B5971-8E09-4363-A5FD-DC0124630ED8}"/>
              </a:ext>
            </a:extLst>
          </p:cNvPr>
          <p:cNvPicPr/>
          <p:nvPr/>
        </p:nvPicPr>
        <p:blipFill rotWithShape="1">
          <a:blip r:embed="rId6" cstate="print"/>
          <a:srcRect l="80692" t="8010"/>
          <a:stretch/>
        </p:blipFill>
        <p:spPr>
          <a:xfrm>
            <a:off x="8167233" y="5423134"/>
            <a:ext cx="864096" cy="1030202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ED0B5971-8E09-4363-A5FD-DC0124630ED8}"/>
              </a:ext>
            </a:extLst>
          </p:cNvPr>
          <p:cNvPicPr/>
          <p:nvPr/>
        </p:nvPicPr>
        <p:blipFill rotWithShape="1">
          <a:blip r:embed="rId6" cstate="print"/>
          <a:srcRect l="53652" t="7142" r="26647"/>
          <a:stretch/>
        </p:blipFill>
        <p:spPr>
          <a:xfrm>
            <a:off x="6079001" y="5423134"/>
            <a:ext cx="864096" cy="1008112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ED0B5971-8E09-4363-A5FD-DC0124630ED8}"/>
              </a:ext>
            </a:extLst>
          </p:cNvPr>
          <p:cNvPicPr/>
          <p:nvPr/>
        </p:nvPicPr>
        <p:blipFill rotWithShape="1">
          <a:blip r:embed="rId6" cstate="print"/>
          <a:srcRect l="26453" t="6273" r="53347"/>
          <a:stretch/>
        </p:blipFill>
        <p:spPr>
          <a:xfrm>
            <a:off x="4134785" y="5423134"/>
            <a:ext cx="864096" cy="1008112"/>
          </a:xfrm>
          <a:prstGeom prst="rect">
            <a:avLst/>
          </a:prstGeom>
        </p:spPr>
      </p:pic>
      <p:pic>
        <p:nvPicPr>
          <p:cNvPr id="71" name="Picture 5" descr="C:\Users\문태준\AppData\Local\Microsoft\Windows\Temporary Internet Files\Content.IE5\OHM8MZ2K\computer-256x256_2582kk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05328" y="3501008"/>
            <a:ext cx="1368152" cy="1368152"/>
          </a:xfrm>
          <a:prstGeom prst="rect">
            <a:avLst/>
          </a:prstGeom>
          <a:noFill/>
        </p:spPr>
      </p:pic>
      <p:pic>
        <p:nvPicPr>
          <p:cNvPr id="72" name="_x231136880" descr="EMB00001a84be4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87460" y="3801311"/>
            <a:ext cx="1683229" cy="1022846"/>
          </a:xfrm>
          <a:prstGeom prst="rect">
            <a:avLst/>
          </a:prstGeom>
          <a:noFill/>
        </p:spPr>
      </p:pic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5673080" y="3806458"/>
          <a:ext cx="1728192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051"/>
                <a:gridCol w="1118141"/>
              </a:tblGrid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B/L</a:t>
                      </a:r>
                      <a:r>
                        <a:rPr lang="ko-KR" altLang="en-US" sz="900" dirty="0" smtClean="0"/>
                        <a:t>번호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1234565</a:t>
                      </a:r>
                      <a:endParaRPr lang="ko-KR" altLang="en-US" sz="9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수취인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홍길동</a:t>
                      </a:r>
                      <a:endParaRPr lang="ko-KR" altLang="en-US" sz="9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연락처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010-1234-1456</a:t>
                      </a:r>
                      <a:endParaRPr lang="ko-KR" altLang="en-US" sz="9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주소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서울시 강남구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8" name="직선 화살표 연결선 77"/>
          <p:cNvCxnSpPr>
            <a:stCxn id="99" idx="3"/>
            <a:endCxn id="100" idx="1"/>
          </p:cNvCxnSpPr>
          <p:nvPr/>
        </p:nvCxnSpPr>
        <p:spPr>
          <a:xfrm>
            <a:off x="3296816" y="3581028"/>
            <a:ext cx="36004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100" idx="3"/>
            <a:endCxn id="102" idx="1"/>
          </p:cNvCxnSpPr>
          <p:nvPr/>
        </p:nvCxnSpPr>
        <p:spPr>
          <a:xfrm>
            <a:off x="5385048" y="3581028"/>
            <a:ext cx="288032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102" idx="3"/>
            <a:endCxn id="104" idx="1"/>
          </p:cNvCxnSpPr>
          <p:nvPr/>
        </p:nvCxnSpPr>
        <p:spPr>
          <a:xfrm>
            <a:off x="7401272" y="3581028"/>
            <a:ext cx="36004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5574945" y="1772816"/>
            <a:ext cx="1944216" cy="4752528"/>
          </a:xfrm>
          <a:prstGeom prst="roundRect">
            <a:avLst>
              <a:gd name="adj" fmla="val 4573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6207340" y="5873782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rgbClr val="FFC000"/>
                </a:solidFill>
              </a:rPr>
              <a:t>일치율</a:t>
            </a:r>
            <a:endParaRPr lang="en-US" altLang="ko-KR" sz="1200" b="1" dirty="0" smtClean="0">
              <a:solidFill>
                <a:srgbClr val="FFC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rgbClr val="FFC000"/>
                </a:solidFill>
              </a:rPr>
              <a:t>95%</a:t>
            </a:r>
            <a:endParaRPr lang="ko-KR" altLang="en-US" sz="1200" b="1" dirty="0">
              <a:solidFill>
                <a:srgbClr val="FFC000"/>
              </a:solidFill>
            </a:endParaRPr>
          </a:p>
        </p:txBody>
      </p:sp>
      <p:sp>
        <p:nvSpPr>
          <p:cNvPr id="91" name="Freeform 5"/>
          <p:cNvSpPr>
            <a:spLocks noEditPoints="1"/>
          </p:cNvSpPr>
          <p:nvPr/>
        </p:nvSpPr>
        <p:spPr bwMode="auto">
          <a:xfrm>
            <a:off x="8049344" y="2204864"/>
            <a:ext cx="1080120" cy="1008112"/>
          </a:xfrm>
          <a:custGeom>
            <a:avLst/>
            <a:gdLst>
              <a:gd name="T0" fmla="*/ 311 w 407"/>
              <a:gd name="T1" fmla="*/ 466 h 466"/>
              <a:gd name="T2" fmla="*/ 82 w 407"/>
              <a:gd name="T3" fmla="*/ 453 h 466"/>
              <a:gd name="T4" fmla="*/ 107 w 407"/>
              <a:gd name="T5" fmla="*/ 452 h 466"/>
              <a:gd name="T6" fmla="*/ 114 w 407"/>
              <a:gd name="T7" fmla="*/ 324 h 466"/>
              <a:gd name="T8" fmla="*/ 300 w 407"/>
              <a:gd name="T9" fmla="*/ 332 h 466"/>
              <a:gd name="T10" fmla="*/ 323 w 407"/>
              <a:gd name="T11" fmla="*/ 452 h 466"/>
              <a:gd name="T12" fmla="*/ 213 w 407"/>
              <a:gd name="T13" fmla="*/ 255 h 466"/>
              <a:gd name="T14" fmla="*/ 219 w 407"/>
              <a:gd name="T15" fmla="*/ 225 h 466"/>
              <a:gd name="T16" fmla="*/ 210 w 407"/>
              <a:gd name="T17" fmla="*/ 214 h 466"/>
              <a:gd name="T18" fmla="*/ 196 w 407"/>
              <a:gd name="T19" fmla="*/ 214 h 466"/>
              <a:gd name="T20" fmla="*/ 187 w 407"/>
              <a:gd name="T21" fmla="*/ 225 h 466"/>
              <a:gd name="T22" fmla="*/ 193 w 407"/>
              <a:gd name="T23" fmla="*/ 255 h 466"/>
              <a:gd name="T24" fmla="*/ 183 w 407"/>
              <a:gd name="T25" fmla="*/ 314 h 466"/>
              <a:gd name="T26" fmla="*/ 218 w 407"/>
              <a:gd name="T27" fmla="*/ 283 h 466"/>
              <a:gd name="T28" fmla="*/ 132 w 407"/>
              <a:gd name="T29" fmla="*/ 101 h 466"/>
              <a:gd name="T30" fmla="*/ 203 w 407"/>
              <a:gd name="T31" fmla="*/ 0 h 466"/>
              <a:gd name="T32" fmla="*/ 274 w 407"/>
              <a:gd name="T33" fmla="*/ 101 h 466"/>
              <a:gd name="T34" fmla="*/ 259 w 407"/>
              <a:gd name="T35" fmla="*/ 138 h 466"/>
              <a:gd name="T36" fmla="*/ 203 w 407"/>
              <a:gd name="T37" fmla="*/ 198 h 466"/>
              <a:gd name="T38" fmla="*/ 148 w 407"/>
              <a:gd name="T39" fmla="*/ 138 h 466"/>
              <a:gd name="T40" fmla="*/ 132 w 407"/>
              <a:gd name="T41" fmla="*/ 101 h 466"/>
              <a:gd name="T42" fmla="*/ 76 w 407"/>
              <a:gd name="T43" fmla="*/ 441 h 466"/>
              <a:gd name="T44" fmla="*/ 70 w 407"/>
              <a:gd name="T45" fmla="*/ 441 h 466"/>
              <a:gd name="T46" fmla="*/ 13 w 407"/>
              <a:gd name="T47" fmla="*/ 362 h 466"/>
              <a:gd name="T48" fmla="*/ 51 w 407"/>
              <a:gd name="T49" fmla="*/ 238 h 466"/>
              <a:gd name="T50" fmla="*/ 171 w 407"/>
              <a:gd name="T51" fmla="*/ 314 h 466"/>
              <a:gd name="T52" fmla="*/ 97 w 407"/>
              <a:gd name="T53" fmla="*/ 326 h 466"/>
              <a:gd name="T54" fmla="*/ 407 w 407"/>
              <a:gd name="T55" fmla="*/ 441 h 466"/>
              <a:gd name="T56" fmla="*/ 335 w 407"/>
              <a:gd name="T57" fmla="*/ 427 h 466"/>
              <a:gd name="T58" fmla="*/ 310 w 407"/>
              <a:gd name="T59" fmla="*/ 441 h 466"/>
              <a:gd name="T60" fmla="*/ 299 w 407"/>
              <a:gd name="T61" fmla="*/ 314 h 466"/>
              <a:gd name="T62" fmla="*/ 256 w 407"/>
              <a:gd name="T63" fmla="*/ 202 h 466"/>
              <a:gd name="T64" fmla="*/ 365 w 407"/>
              <a:gd name="T65" fmla="*/ 251 h 466"/>
              <a:gd name="T66" fmla="*/ 407 w 407"/>
              <a:gd name="T67" fmla="*/ 441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7" h="466">
                <a:moveTo>
                  <a:pt x="324" y="453"/>
                </a:moveTo>
                <a:cubicBezTo>
                  <a:pt x="311" y="466"/>
                  <a:pt x="311" y="466"/>
                  <a:pt x="311" y="466"/>
                </a:cubicBezTo>
                <a:cubicBezTo>
                  <a:pt x="95" y="466"/>
                  <a:pt x="95" y="466"/>
                  <a:pt x="95" y="466"/>
                </a:cubicBezTo>
                <a:cubicBezTo>
                  <a:pt x="82" y="453"/>
                  <a:pt x="82" y="453"/>
                  <a:pt x="82" y="453"/>
                </a:cubicBezTo>
                <a:cubicBezTo>
                  <a:pt x="82" y="453"/>
                  <a:pt x="82" y="452"/>
                  <a:pt x="83" y="452"/>
                </a:cubicBezTo>
                <a:cubicBezTo>
                  <a:pt x="107" y="452"/>
                  <a:pt x="107" y="452"/>
                  <a:pt x="107" y="452"/>
                </a:cubicBezTo>
                <a:cubicBezTo>
                  <a:pt x="107" y="332"/>
                  <a:pt x="107" y="332"/>
                  <a:pt x="107" y="332"/>
                </a:cubicBezTo>
                <a:cubicBezTo>
                  <a:pt x="107" y="328"/>
                  <a:pt x="110" y="324"/>
                  <a:pt x="114" y="324"/>
                </a:cubicBezTo>
                <a:cubicBezTo>
                  <a:pt x="293" y="324"/>
                  <a:pt x="293" y="324"/>
                  <a:pt x="293" y="324"/>
                </a:cubicBezTo>
                <a:cubicBezTo>
                  <a:pt x="297" y="324"/>
                  <a:pt x="300" y="328"/>
                  <a:pt x="300" y="332"/>
                </a:cubicBezTo>
                <a:cubicBezTo>
                  <a:pt x="300" y="452"/>
                  <a:pt x="300" y="452"/>
                  <a:pt x="300" y="452"/>
                </a:cubicBezTo>
                <a:cubicBezTo>
                  <a:pt x="323" y="452"/>
                  <a:pt x="323" y="452"/>
                  <a:pt x="323" y="452"/>
                </a:cubicBezTo>
                <a:cubicBezTo>
                  <a:pt x="324" y="452"/>
                  <a:pt x="324" y="453"/>
                  <a:pt x="324" y="453"/>
                </a:cubicBezTo>
                <a:close/>
                <a:moveTo>
                  <a:pt x="213" y="255"/>
                </a:moveTo>
                <a:cubicBezTo>
                  <a:pt x="214" y="250"/>
                  <a:pt x="219" y="236"/>
                  <a:pt x="221" y="230"/>
                </a:cubicBezTo>
                <a:cubicBezTo>
                  <a:pt x="221" y="228"/>
                  <a:pt x="221" y="227"/>
                  <a:pt x="219" y="225"/>
                </a:cubicBezTo>
                <a:cubicBezTo>
                  <a:pt x="213" y="215"/>
                  <a:pt x="213" y="215"/>
                  <a:pt x="213" y="215"/>
                </a:cubicBezTo>
                <a:cubicBezTo>
                  <a:pt x="212" y="215"/>
                  <a:pt x="211" y="214"/>
                  <a:pt x="210" y="214"/>
                </a:cubicBezTo>
                <a:cubicBezTo>
                  <a:pt x="203" y="214"/>
                  <a:pt x="203" y="214"/>
                  <a:pt x="203" y="214"/>
                </a:cubicBezTo>
                <a:cubicBezTo>
                  <a:pt x="196" y="214"/>
                  <a:pt x="196" y="214"/>
                  <a:pt x="196" y="214"/>
                </a:cubicBezTo>
                <a:cubicBezTo>
                  <a:pt x="195" y="214"/>
                  <a:pt x="194" y="215"/>
                  <a:pt x="193" y="215"/>
                </a:cubicBezTo>
                <a:cubicBezTo>
                  <a:pt x="187" y="225"/>
                  <a:pt x="187" y="225"/>
                  <a:pt x="187" y="225"/>
                </a:cubicBezTo>
                <a:cubicBezTo>
                  <a:pt x="185" y="227"/>
                  <a:pt x="185" y="228"/>
                  <a:pt x="186" y="230"/>
                </a:cubicBezTo>
                <a:cubicBezTo>
                  <a:pt x="188" y="236"/>
                  <a:pt x="192" y="250"/>
                  <a:pt x="193" y="255"/>
                </a:cubicBezTo>
                <a:cubicBezTo>
                  <a:pt x="193" y="255"/>
                  <a:pt x="191" y="266"/>
                  <a:pt x="188" y="283"/>
                </a:cubicBezTo>
                <a:cubicBezTo>
                  <a:pt x="187" y="289"/>
                  <a:pt x="185" y="300"/>
                  <a:pt x="183" y="314"/>
                </a:cubicBezTo>
                <a:cubicBezTo>
                  <a:pt x="223" y="314"/>
                  <a:pt x="223" y="314"/>
                  <a:pt x="223" y="314"/>
                </a:cubicBezTo>
                <a:cubicBezTo>
                  <a:pt x="221" y="300"/>
                  <a:pt x="219" y="289"/>
                  <a:pt x="218" y="283"/>
                </a:cubicBezTo>
                <a:cubicBezTo>
                  <a:pt x="215" y="266"/>
                  <a:pt x="213" y="255"/>
                  <a:pt x="213" y="255"/>
                </a:cubicBezTo>
                <a:close/>
                <a:moveTo>
                  <a:pt x="132" y="101"/>
                </a:moveTo>
                <a:cubicBezTo>
                  <a:pt x="132" y="91"/>
                  <a:pt x="140" y="98"/>
                  <a:pt x="140" y="98"/>
                </a:cubicBezTo>
                <a:cubicBezTo>
                  <a:pt x="140" y="98"/>
                  <a:pt x="123" y="0"/>
                  <a:pt x="203" y="0"/>
                </a:cubicBezTo>
                <a:cubicBezTo>
                  <a:pt x="283" y="0"/>
                  <a:pt x="266" y="98"/>
                  <a:pt x="266" y="98"/>
                </a:cubicBezTo>
                <a:cubicBezTo>
                  <a:pt x="266" y="98"/>
                  <a:pt x="275" y="91"/>
                  <a:pt x="274" y="101"/>
                </a:cubicBezTo>
                <a:cubicBezTo>
                  <a:pt x="274" y="112"/>
                  <a:pt x="271" y="120"/>
                  <a:pt x="271" y="120"/>
                </a:cubicBezTo>
                <a:cubicBezTo>
                  <a:pt x="271" y="120"/>
                  <a:pt x="270" y="133"/>
                  <a:pt x="259" y="138"/>
                </a:cubicBezTo>
                <a:cubicBezTo>
                  <a:pt x="259" y="138"/>
                  <a:pt x="257" y="160"/>
                  <a:pt x="247" y="169"/>
                </a:cubicBezTo>
                <a:cubicBezTo>
                  <a:pt x="238" y="178"/>
                  <a:pt x="224" y="199"/>
                  <a:pt x="203" y="198"/>
                </a:cubicBezTo>
                <a:cubicBezTo>
                  <a:pt x="182" y="199"/>
                  <a:pt x="168" y="178"/>
                  <a:pt x="159" y="169"/>
                </a:cubicBezTo>
                <a:cubicBezTo>
                  <a:pt x="150" y="160"/>
                  <a:pt x="148" y="138"/>
                  <a:pt x="148" y="138"/>
                </a:cubicBezTo>
                <a:cubicBezTo>
                  <a:pt x="136" y="133"/>
                  <a:pt x="135" y="120"/>
                  <a:pt x="135" y="120"/>
                </a:cubicBezTo>
                <a:cubicBezTo>
                  <a:pt x="135" y="120"/>
                  <a:pt x="132" y="112"/>
                  <a:pt x="132" y="101"/>
                </a:cubicBezTo>
                <a:close/>
                <a:moveTo>
                  <a:pt x="97" y="441"/>
                </a:moveTo>
                <a:cubicBezTo>
                  <a:pt x="76" y="441"/>
                  <a:pt x="76" y="441"/>
                  <a:pt x="76" y="441"/>
                </a:cubicBezTo>
                <a:cubicBezTo>
                  <a:pt x="72" y="427"/>
                  <a:pt x="72" y="427"/>
                  <a:pt x="72" y="427"/>
                </a:cubicBezTo>
                <a:cubicBezTo>
                  <a:pt x="70" y="441"/>
                  <a:pt x="70" y="441"/>
                  <a:pt x="70" y="441"/>
                </a:cubicBezTo>
                <a:cubicBezTo>
                  <a:pt x="0" y="441"/>
                  <a:pt x="0" y="441"/>
                  <a:pt x="0" y="441"/>
                </a:cubicBezTo>
                <a:cubicBezTo>
                  <a:pt x="0" y="441"/>
                  <a:pt x="7" y="395"/>
                  <a:pt x="13" y="362"/>
                </a:cubicBezTo>
                <a:cubicBezTo>
                  <a:pt x="19" y="330"/>
                  <a:pt x="40" y="254"/>
                  <a:pt x="41" y="251"/>
                </a:cubicBezTo>
                <a:cubicBezTo>
                  <a:pt x="43" y="248"/>
                  <a:pt x="46" y="239"/>
                  <a:pt x="51" y="238"/>
                </a:cubicBezTo>
                <a:cubicBezTo>
                  <a:pt x="56" y="237"/>
                  <a:pt x="139" y="207"/>
                  <a:pt x="150" y="202"/>
                </a:cubicBezTo>
                <a:cubicBezTo>
                  <a:pt x="150" y="202"/>
                  <a:pt x="160" y="257"/>
                  <a:pt x="171" y="314"/>
                </a:cubicBezTo>
                <a:cubicBezTo>
                  <a:pt x="108" y="314"/>
                  <a:pt x="108" y="314"/>
                  <a:pt x="108" y="314"/>
                </a:cubicBezTo>
                <a:cubicBezTo>
                  <a:pt x="102" y="314"/>
                  <a:pt x="97" y="319"/>
                  <a:pt x="97" y="326"/>
                </a:cubicBezTo>
                <a:lnTo>
                  <a:pt x="97" y="441"/>
                </a:lnTo>
                <a:close/>
                <a:moveTo>
                  <a:pt x="407" y="441"/>
                </a:moveTo>
                <a:cubicBezTo>
                  <a:pt x="336" y="441"/>
                  <a:pt x="336" y="441"/>
                  <a:pt x="336" y="441"/>
                </a:cubicBezTo>
                <a:cubicBezTo>
                  <a:pt x="335" y="427"/>
                  <a:pt x="335" y="427"/>
                  <a:pt x="335" y="427"/>
                </a:cubicBezTo>
                <a:cubicBezTo>
                  <a:pt x="330" y="441"/>
                  <a:pt x="330" y="441"/>
                  <a:pt x="330" y="441"/>
                </a:cubicBezTo>
                <a:cubicBezTo>
                  <a:pt x="310" y="441"/>
                  <a:pt x="310" y="441"/>
                  <a:pt x="310" y="441"/>
                </a:cubicBezTo>
                <a:cubicBezTo>
                  <a:pt x="310" y="326"/>
                  <a:pt x="310" y="326"/>
                  <a:pt x="310" y="326"/>
                </a:cubicBezTo>
                <a:cubicBezTo>
                  <a:pt x="310" y="319"/>
                  <a:pt x="305" y="314"/>
                  <a:pt x="299" y="314"/>
                </a:cubicBezTo>
                <a:cubicBezTo>
                  <a:pt x="235" y="314"/>
                  <a:pt x="235" y="314"/>
                  <a:pt x="235" y="314"/>
                </a:cubicBezTo>
                <a:cubicBezTo>
                  <a:pt x="246" y="257"/>
                  <a:pt x="256" y="202"/>
                  <a:pt x="256" y="202"/>
                </a:cubicBezTo>
                <a:cubicBezTo>
                  <a:pt x="267" y="207"/>
                  <a:pt x="350" y="237"/>
                  <a:pt x="355" y="238"/>
                </a:cubicBezTo>
                <a:cubicBezTo>
                  <a:pt x="360" y="239"/>
                  <a:pt x="364" y="248"/>
                  <a:pt x="365" y="251"/>
                </a:cubicBezTo>
                <a:cubicBezTo>
                  <a:pt x="366" y="254"/>
                  <a:pt x="387" y="330"/>
                  <a:pt x="393" y="362"/>
                </a:cubicBezTo>
                <a:cubicBezTo>
                  <a:pt x="400" y="395"/>
                  <a:pt x="407" y="441"/>
                  <a:pt x="407" y="44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이등변 삼각형 10"/>
          <p:cNvSpPr/>
          <p:nvPr/>
        </p:nvSpPr>
        <p:spPr bwMode="auto">
          <a:xfrm>
            <a:off x="550573" y="1805068"/>
            <a:ext cx="940321" cy="1417847"/>
          </a:xfrm>
          <a:prstGeom prst="rect">
            <a:avLst/>
          </a:prstGeom>
          <a:gradFill flip="none" rotWithShape="1">
            <a:gsLst>
              <a:gs pos="62000">
                <a:srgbClr val="3778C7"/>
              </a:gs>
              <a:gs pos="63000">
                <a:srgbClr val="326DB4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6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AI </a:t>
            </a:r>
          </a:p>
          <a:p>
            <a:pPr algn="ctr"/>
            <a:r>
              <a:rPr lang="en-US" altLang="ko-KR" sz="16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X-Ray</a:t>
            </a:r>
            <a:endParaRPr lang="ko-KR" altLang="en-US" sz="16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3" name="이등변 삼각형 10"/>
          <p:cNvSpPr/>
          <p:nvPr/>
        </p:nvSpPr>
        <p:spPr bwMode="auto">
          <a:xfrm>
            <a:off x="560512" y="3429000"/>
            <a:ext cx="940321" cy="1417848"/>
          </a:xfrm>
          <a:prstGeom prst="rect">
            <a:avLst/>
          </a:prstGeom>
          <a:gradFill flip="none" rotWithShape="1">
            <a:gsLst>
              <a:gs pos="62000">
                <a:srgbClr val="199ED9"/>
              </a:gs>
              <a:gs pos="63000">
                <a:srgbClr val="1796C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600" b="1" spc="-3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우편</a:t>
            </a:r>
            <a:endParaRPr lang="en-US" altLang="ko-KR" sz="1600" b="1" spc="-3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/>
            <a:r>
              <a:rPr lang="ko-KR" altLang="en-US" sz="1600" b="1" spc="-3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송장</a:t>
            </a:r>
            <a:endParaRPr lang="en-US" altLang="ko-KR" sz="1600" b="1" spc="-3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/>
            <a:r>
              <a:rPr lang="ko-KR" altLang="en-US" sz="1600" b="1" spc="-3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전산화</a:t>
            </a:r>
            <a:endParaRPr lang="ko-KR" altLang="en-US" sz="1600" b="1" spc="-3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4" name="이등변 삼각형 10"/>
          <p:cNvSpPr/>
          <p:nvPr/>
        </p:nvSpPr>
        <p:spPr bwMode="auto">
          <a:xfrm>
            <a:off x="560512" y="5013176"/>
            <a:ext cx="940321" cy="1417848"/>
          </a:xfrm>
          <a:prstGeom prst="rect">
            <a:avLst/>
          </a:prstGeom>
          <a:gradFill flip="none" rotWithShape="1">
            <a:gsLst>
              <a:gs pos="62000">
                <a:srgbClr val="27A6B3"/>
              </a:gs>
              <a:gs pos="63000">
                <a:srgbClr val="2395A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600" b="1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짝퉁</a:t>
            </a:r>
            <a:endParaRPr lang="en-US" altLang="ko-KR" sz="1600" b="1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/>
            <a:r>
              <a:rPr lang="en-US" altLang="ko-KR" sz="12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ko-KR" altLang="en-US" sz="1200" b="1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디자인권</a:t>
            </a:r>
            <a:r>
              <a:rPr lang="en-US" altLang="ko-KR" sz="12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</a:p>
          <a:p>
            <a:pPr algn="ctr"/>
            <a:r>
              <a:rPr lang="ko-KR" altLang="en-US" sz="16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판독</a:t>
            </a:r>
            <a:endParaRPr lang="ko-KR" altLang="en-US" sz="16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5" name="이등변 삼각형 10"/>
          <p:cNvSpPr/>
          <p:nvPr/>
        </p:nvSpPr>
        <p:spPr bwMode="auto">
          <a:xfrm>
            <a:off x="1588502" y="1810950"/>
            <a:ext cx="1728192" cy="321906"/>
          </a:xfrm>
          <a:prstGeom prst="rect">
            <a:avLst/>
          </a:prstGeom>
          <a:gradFill flip="none" rotWithShape="1">
            <a:gsLst>
              <a:gs pos="13000">
                <a:srgbClr val="3778C7"/>
              </a:gs>
              <a:gs pos="14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투입</a:t>
            </a:r>
            <a:endParaRPr lang="ko-KR" altLang="en-US" sz="16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6" name="이등변 삼각형 10"/>
          <p:cNvSpPr/>
          <p:nvPr/>
        </p:nvSpPr>
        <p:spPr bwMode="auto">
          <a:xfrm>
            <a:off x="3656856" y="1812572"/>
            <a:ext cx="1728192" cy="321906"/>
          </a:xfrm>
          <a:prstGeom prst="rect">
            <a:avLst/>
          </a:prstGeom>
          <a:gradFill flip="none" rotWithShape="1">
            <a:gsLst>
              <a:gs pos="13000">
                <a:srgbClr val="3778C7"/>
              </a:gs>
              <a:gs pos="14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촬영</a:t>
            </a:r>
            <a:endParaRPr lang="ko-KR" altLang="en-US" sz="16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7" name="이등변 삼각형 10"/>
          <p:cNvSpPr/>
          <p:nvPr/>
        </p:nvSpPr>
        <p:spPr bwMode="auto">
          <a:xfrm>
            <a:off x="5653202" y="1824946"/>
            <a:ext cx="1728192" cy="321906"/>
          </a:xfrm>
          <a:prstGeom prst="rect">
            <a:avLst/>
          </a:prstGeom>
          <a:gradFill flip="none" rotWithShape="1">
            <a:gsLst>
              <a:gs pos="13000">
                <a:srgbClr val="3778C7"/>
              </a:gs>
              <a:gs pos="14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AI </a:t>
            </a:r>
            <a:r>
              <a:rPr lang="ko-KR" altLang="en-US" sz="16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선별</a:t>
            </a:r>
            <a:endParaRPr lang="ko-KR" altLang="en-US" sz="16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8" name="이등변 삼각형 10"/>
          <p:cNvSpPr/>
          <p:nvPr/>
        </p:nvSpPr>
        <p:spPr bwMode="auto">
          <a:xfrm>
            <a:off x="7761312" y="1824946"/>
            <a:ext cx="1728192" cy="321906"/>
          </a:xfrm>
          <a:prstGeom prst="rect">
            <a:avLst/>
          </a:prstGeom>
          <a:gradFill flip="none" rotWithShape="1">
            <a:gsLst>
              <a:gs pos="13000">
                <a:srgbClr val="3778C7"/>
              </a:gs>
              <a:gs pos="14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직원 결정</a:t>
            </a:r>
            <a:endParaRPr lang="ko-KR" altLang="en-US" sz="16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9" name="이등변 삼각형 10"/>
          <p:cNvSpPr/>
          <p:nvPr/>
        </p:nvSpPr>
        <p:spPr bwMode="auto">
          <a:xfrm>
            <a:off x="1568624" y="3429000"/>
            <a:ext cx="1728192" cy="304056"/>
          </a:xfrm>
          <a:prstGeom prst="rect">
            <a:avLst/>
          </a:prstGeom>
          <a:gradFill flip="none" rotWithShape="1">
            <a:gsLst>
              <a:gs pos="13000">
                <a:srgbClr val="199ED9"/>
              </a:gs>
              <a:gs pos="14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600" b="1" spc="-3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투입</a:t>
            </a:r>
            <a:endParaRPr lang="ko-KR" altLang="en-US" sz="1600" b="1" spc="-3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0" name="이등변 삼각형 10"/>
          <p:cNvSpPr/>
          <p:nvPr/>
        </p:nvSpPr>
        <p:spPr bwMode="auto">
          <a:xfrm>
            <a:off x="3656856" y="3429000"/>
            <a:ext cx="1728192" cy="304056"/>
          </a:xfrm>
          <a:prstGeom prst="rect">
            <a:avLst/>
          </a:prstGeom>
          <a:gradFill flip="none" rotWithShape="1">
            <a:gsLst>
              <a:gs pos="13000">
                <a:srgbClr val="199ED9"/>
              </a:gs>
              <a:gs pos="14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600" b="1" spc="-3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촬영</a:t>
            </a:r>
            <a:endParaRPr lang="ko-KR" altLang="en-US" sz="1600" b="1" spc="-3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2" name="이등변 삼각형 10"/>
          <p:cNvSpPr/>
          <p:nvPr/>
        </p:nvSpPr>
        <p:spPr bwMode="auto">
          <a:xfrm>
            <a:off x="5673080" y="3429000"/>
            <a:ext cx="1728192" cy="304056"/>
          </a:xfrm>
          <a:prstGeom prst="rect">
            <a:avLst/>
          </a:prstGeom>
          <a:gradFill flip="none" rotWithShape="1">
            <a:gsLst>
              <a:gs pos="13000">
                <a:srgbClr val="199ED9"/>
              </a:gs>
              <a:gs pos="14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600" b="1" spc="-3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AI </a:t>
            </a:r>
            <a:r>
              <a:rPr lang="ko-KR" altLang="en-US" sz="1600" b="1" spc="-3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목록전환</a:t>
            </a:r>
            <a:endParaRPr lang="ko-KR" altLang="en-US" sz="1600" b="1" spc="-3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4" name="이등변 삼각형 10"/>
          <p:cNvSpPr/>
          <p:nvPr/>
        </p:nvSpPr>
        <p:spPr bwMode="auto">
          <a:xfrm>
            <a:off x="7761312" y="3429000"/>
            <a:ext cx="1728192" cy="304056"/>
          </a:xfrm>
          <a:prstGeom prst="rect">
            <a:avLst/>
          </a:prstGeom>
          <a:gradFill flip="none" rotWithShape="1">
            <a:gsLst>
              <a:gs pos="13000">
                <a:srgbClr val="199ED9"/>
              </a:gs>
              <a:gs pos="14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600" b="1" spc="-3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전산선별 적용</a:t>
            </a:r>
            <a:endParaRPr lang="ko-KR" altLang="en-US" sz="1600" b="1" spc="-3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1" name="이등변 삼각형 10"/>
          <p:cNvSpPr/>
          <p:nvPr/>
        </p:nvSpPr>
        <p:spPr bwMode="auto">
          <a:xfrm>
            <a:off x="1568624" y="5015408"/>
            <a:ext cx="1728192" cy="308113"/>
          </a:xfrm>
          <a:prstGeom prst="rect">
            <a:avLst/>
          </a:prstGeom>
          <a:gradFill flip="none" rotWithShape="1">
            <a:gsLst>
              <a:gs pos="13000">
                <a:srgbClr val="27A6B3"/>
              </a:gs>
              <a:gs pos="14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반입</a:t>
            </a:r>
            <a:endParaRPr lang="ko-KR" altLang="en-US" sz="16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2" name="이등변 삼각형 10"/>
          <p:cNvSpPr/>
          <p:nvPr/>
        </p:nvSpPr>
        <p:spPr bwMode="auto">
          <a:xfrm>
            <a:off x="3656856" y="5013176"/>
            <a:ext cx="1728192" cy="308113"/>
          </a:xfrm>
          <a:prstGeom prst="rect">
            <a:avLst/>
          </a:prstGeom>
          <a:gradFill flip="none" rotWithShape="1">
            <a:gsLst>
              <a:gs pos="13000">
                <a:srgbClr val="27A6B3"/>
              </a:gs>
              <a:gs pos="14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촬영</a:t>
            </a:r>
            <a:endParaRPr lang="ko-KR" altLang="en-US" sz="16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3" name="이등변 삼각형 10"/>
          <p:cNvSpPr/>
          <p:nvPr/>
        </p:nvSpPr>
        <p:spPr bwMode="auto">
          <a:xfrm>
            <a:off x="5673080" y="5013176"/>
            <a:ext cx="1728192" cy="308113"/>
          </a:xfrm>
          <a:prstGeom prst="rect">
            <a:avLst/>
          </a:prstGeom>
          <a:gradFill flip="none" rotWithShape="1">
            <a:gsLst>
              <a:gs pos="13000">
                <a:srgbClr val="27A6B3"/>
              </a:gs>
              <a:gs pos="14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AI </a:t>
            </a:r>
            <a:r>
              <a:rPr lang="ko-KR" altLang="en-US" sz="16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분석</a:t>
            </a:r>
            <a:r>
              <a:rPr lang="en-US" altLang="ko-KR" sz="16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조회</a:t>
            </a:r>
            <a:endParaRPr lang="ko-KR" altLang="en-US" sz="16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4" name="이등변 삼각형 10"/>
          <p:cNvSpPr/>
          <p:nvPr/>
        </p:nvSpPr>
        <p:spPr bwMode="auto">
          <a:xfrm>
            <a:off x="7761312" y="5013176"/>
            <a:ext cx="1728192" cy="308113"/>
          </a:xfrm>
          <a:prstGeom prst="rect">
            <a:avLst/>
          </a:prstGeom>
          <a:gradFill flip="none" rotWithShape="1">
            <a:gsLst>
              <a:gs pos="13000">
                <a:srgbClr val="27A6B3"/>
              </a:gs>
              <a:gs pos="14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권리자 통보</a:t>
            </a:r>
            <a:endParaRPr lang="ko-KR" altLang="en-US" sz="16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8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89" descr="화살표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l="14194" t="70580" r="14194"/>
          <a:stretch>
            <a:fillRect/>
          </a:stretch>
        </p:blipFill>
        <p:spPr bwMode="auto">
          <a:xfrm rot="10800000">
            <a:off x="1064568" y="5157192"/>
            <a:ext cx="806489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직사각형 43"/>
          <p:cNvSpPr/>
          <p:nvPr/>
        </p:nvSpPr>
        <p:spPr>
          <a:xfrm>
            <a:off x="6897216" y="2204864"/>
            <a:ext cx="2808312" cy="32403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60512" y="2204864"/>
            <a:ext cx="5616624" cy="32403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6324" name="Picture 4" descr="Rapiscan Systems Ltd.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 t="8244" b="13763"/>
          <a:stretch>
            <a:fillRect/>
          </a:stretch>
        </p:blipFill>
        <p:spPr bwMode="auto">
          <a:xfrm>
            <a:off x="632520" y="4149080"/>
            <a:ext cx="3240360" cy="1224136"/>
          </a:xfrm>
          <a:prstGeom prst="rect">
            <a:avLst/>
          </a:prstGeom>
          <a:noFill/>
        </p:spPr>
      </p:pic>
      <p:grpSp>
        <p:nvGrpSpPr>
          <p:cNvPr id="9" name="그룹 8"/>
          <p:cNvGrpSpPr/>
          <p:nvPr/>
        </p:nvGrpSpPr>
        <p:grpSpPr>
          <a:xfrm>
            <a:off x="560512" y="1249015"/>
            <a:ext cx="2996424" cy="338554"/>
            <a:chOff x="2492068" y="1472221"/>
            <a:chExt cx="2996424" cy="338554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2492068" y="1491966"/>
              <a:ext cx="0" cy="288032"/>
            </a:xfrm>
            <a:prstGeom prst="line">
              <a:avLst/>
            </a:prstGeom>
            <a:ln w="31750">
              <a:solidFill>
                <a:srgbClr val="05A5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608216" y="1472221"/>
              <a:ext cx="2880276" cy="33855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921870" fontAlgn="ctr">
                <a:spcBef>
                  <a:spcPct val="50000"/>
                </a:spcBef>
                <a:buClr>
                  <a:prstClr val="white"/>
                </a:buClr>
                <a:buSzPct val="120000"/>
                <a:defRPr/>
              </a:pPr>
              <a:r>
                <a:rPr lang="en-US" altLang="ko-KR" sz="2200" b="1" spc="-46" dirty="0" smtClean="0">
                  <a:ln>
                    <a:solidFill>
                      <a:srgbClr val="E8EAEC">
                        <a:alpha val="0"/>
                      </a:srgbClr>
                    </a:solidFill>
                  </a:ln>
                  <a:solidFill>
                    <a:srgbClr val="3D464C"/>
                  </a:solidFill>
                  <a:effectLst>
                    <a:innerShdw blurRad="88900" dist="63500" dir="13500000">
                      <a:srgbClr val="70AD47">
                        <a:lumMod val="50000"/>
                        <a:alpha val="66000"/>
                      </a:srgbClr>
                    </a:innerShdw>
                  </a:effectLst>
                  <a:latin typeface="+mn-ea"/>
                </a:rPr>
                <a:t>AI X-Ray</a:t>
              </a:r>
              <a:r>
                <a:rPr lang="ko-KR" altLang="en-US" sz="2200" b="1" spc="-46" dirty="0" smtClean="0">
                  <a:ln>
                    <a:solidFill>
                      <a:srgbClr val="E8EAEC">
                        <a:alpha val="0"/>
                      </a:srgbClr>
                    </a:solidFill>
                  </a:ln>
                  <a:solidFill>
                    <a:srgbClr val="3D464C"/>
                  </a:solidFill>
                  <a:effectLst>
                    <a:innerShdw blurRad="88900" dist="63500" dir="13500000">
                      <a:srgbClr val="70AD47">
                        <a:lumMod val="50000"/>
                        <a:alpha val="66000"/>
                      </a:srgbClr>
                    </a:innerShdw>
                  </a:effectLst>
                  <a:latin typeface="+mn-ea"/>
                </a:rPr>
                <a:t>개발 해외동향</a:t>
              </a:r>
              <a:endParaRPr lang="ko-KR" altLang="en-US" sz="2200" b="1" spc="-46" dirty="0">
                <a:ln>
                  <a:solidFill>
                    <a:srgbClr val="E8EAEC">
                      <a:alpha val="0"/>
                    </a:srgbClr>
                  </a:solidFill>
                </a:ln>
                <a:solidFill>
                  <a:srgbClr val="3D464C"/>
                </a:solidFill>
                <a:effectLst>
                  <a:innerShdw blurRad="88900" dist="63500" dir="13500000">
                    <a:srgbClr val="70AD47">
                      <a:lumMod val="50000"/>
                      <a:alpha val="66000"/>
                    </a:srgbClr>
                  </a:innerShdw>
                </a:effectLst>
                <a:latin typeface="+mn-ea"/>
              </a:endParaRPr>
            </a:p>
          </p:txBody>
        </p:sp>
      </p:grpSp>
      <p:sp>
        <p:nvSpPr>
          <p:cNvPr id="27" name="한쪽 모서리가 잘린 사각형 26"/>
          <p:cNvSpPr/>
          <p:nvPr/>
        </p:nvSpPr>
        <p:spPr>
          <a:xfrm>
            <a:off x="567804" y="1844824"/>
            <a:ext cx="2801020" cy="361688"/>
          </a:xfrm>
          <a:prstGeom prst="snip1Rect">
            <a:avLst>
              <a:gd name="adj" fmla="val 445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X-Ray</a:t>
            </a:r>
            <a:r>
              <a:rPr lang="ko-KR" altLang="en-US" sz="1600" b="1" dirty="0" smtClean="0"/>
              <a:t>장비 제조업체</a:t>
            </a:r>
            <a:endParaRPr lang="ko-KR" altLang="en-US" sz="1600" b="1" dirty="0"/>
          </a:p>
        </p:txBody>
      </p:sp>
      <p:sp>
        <p:nvSpPr>
          <p:cNvPr id="30" name="한쪽 모서리가 잘린 사각형 29"/>
          <p:cNvSpPr/>
          <p:nvPr/>
        </p:nvSpPr>
        <p:spPr>
          <a:xfrm>
            <a:off x="6897216" y="1844824"/>
            <a:ext cx="2801020" cy="361688"/>
          </a:xfrm>
          <a:prstGeom prst="snip1Rect">
            <a:avLst>
              <a:gd name="adj" fmla="val 445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AI</a:t>
            </a:r>
            <a:r>
              <a:rPr lang="ko-KR" altLang="en-US" sz="1600" b="1" dirty="0" smtClean="0"/>
              <a:t> 연구기업 동향</a:t>
            </a:r>
            <a:endParaRPr lang="ko-KR" altLang="en-US" sz="1600" b="1" dirty="0"/>
          </a:p>
        </p:txBody>
      </p:sp>
      <p:pic>
        <p:nvPicPr>
          <p:cNvPr id="32" name="Picture 2" descr="C:\Users\user\Desktop\20180927152330\l3korea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520" y="2420888"/>
            <a:ext cx="2189043" cy="1368152"/>
          </a:xfrm>
          <a:prstGeom prst="rect">
            <a:avLst/>
          </a:prstGeom>
          <a:noFill/>
        </p:spPr>
      </p:pic>
      <p:pic>
        <p:nvPicPr>
          <p:cNvPr id="33" name="Picture 3" descr="C:\Users\user\Desktop\20180927152330\log_colou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94826" y="3933056"/>
            <a:ext cx="3566286" cy="360040"/>
          </a:xfrm>
          <a:prstGeom prst="rect">
            <a:avLst/>
          </a:prstGeom>
          <a:noFill/>
        </p:spPr>
      </p:pic>
      <p:sp>
        <p:nvSpPr>
          <p:cNvPr id="36" name="직사각형 35"/>
          <p:cNvSpPr/>
          <p:nvPr/>
        </p:nvSpPr>
        <p:spPr>
          <a:xfrm>
            <a:off x="704529" y="44624"/>
            <a:ext cx="9201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개선내용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00472" y="0"/>
            <a:ext cx="45366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500" b="1" spc="-8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</a:t>
            </a:r>
            <a:endParaRPr lang="ko-KR" altLang="en-US" sz="35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39" name="그림 38" descr="20180921155954362uzfk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69543" y="2420888"/>
            <a:ext cx="2491969" cy="1060220"/>
          </a:xfrm>
          <a:prstGeom prst="rect">
            <a:avLst/>
          </a:prstGeom>
        </p:spPr>
      </p:pic>
      <p:pic>
        <p:nvPicPr>
          <p:cNvPr id="56322" name="Picture 2" descr="Nuctech Company Limited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40832" y="2564904"/>
            <a:ext cx="2520280" cy="994330"/>
          </a:xfrm>
          <a:prstGeom prst="rect">
            <a:avLst/>
          </a:prstGeom>
          <a:noFill/>
        </p:spPr>
      </p:pic>
      <p:pic>
        <p:nvPicPr>
          <p:cNvPr id="40" name="그림 39" descr="hitachi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56856" y="4909485"/>
            <a:ext cx="2448272" cy="391723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704528" y="5949280"/>
            <a:ext cx="885698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기술력은 있으나</a:t>
            </a:r>
            <a:r>
              <a:rPr lang="en-US" altLang="ko-KR" dirty="0" smtClean="0">
                <a:solidFill>
                  <a:schemeClr val="tx1"/>
                </a:solidFill>
              </a:rPr>
              <a:t>, Data</a:t>
            </a:r>
            <a:r>
              <a:rPr lang="ko-KR" altLang="en-US" dirty="0" smtClean="0">
                <a:solidFill>
                  <a:schemeClr val="tx1"/>
                </a:solidFill>
              </a:rPr>
              <a:t>와 개발인력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부족으로 아직은 상용화전임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8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75"/>
          <a:stretch/>
        </p:blipFill>
        <p:spPr>
          <a:xfrm flipV="1">
            <a:off x="0" y="0"/>
            <a:ext cx="9906000" cy="396377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68"/>
          <a:stretch/>
        </p:blipFill>
        <p:spPr>
          <a:xfrm flipH="1">
            <a:off x="0" y="3963772"/>
            <a:ext cx="9906000" cy="290729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0"/>
            <a:ext cx="9906000" cy="6871063"/>
          </a:xfrm>
          <a:prstGeom prst="rect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9906000" cy="6871063"/>
          </a:xfrm>
          <a:prstGeom prst="rect">
            <a:avLst/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906000" cy="6871063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88" y="404664"/>
            <a:ext cx="4010026" cy="283368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428050" y="3319874"/>
            <a:ext cx="5040560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ko-KR" altLang="en-US" sz="4800" smtClean="0">
                <a:ln>
                  <a:solidFill>
                    <a:prstClr val="white">
                      <a:lumMod val="7500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4800" dirty="0" smtClean="0">
                <a:ln>
                  <a:solidFill>
                    <a:prstClr val="white">
                      <a:lumMod val="7500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7" t="22056" r="12535" b="67977"/>
          <a:stretch/>
        </p:blipFill>
        <p:spPr>
          <a:xfrm>
            <a:off x="3649741" y="6278712"/>
            <a:ext cx="2607641" cy="246632"/>
          </a:xfrm>
          <a:prstGeom prst="rect">
            <a:avLst/>
          </a:prstGeom>
        </p:spPr>
      </p:pic>
      <p:pic>
        <p:nvPicPr>
          <p:cNvPr id="12" name="그림 11" descr="정부마크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5428" y="5628296"/>
            <a:ext cx="536267" cy="550567"/>
          </a:xfrm>
          <a:prstGeom prst="rect">
            <a:avLst/>
          </a:prstGeom>
        </p:spPr>
      </p:pic>
      <p:sp>
        <p:nvSpPr>
          <p:cNvPr id="15" name="슬라이드 번호 개체 틀 1">
            <a:extLst>
              <a:ext uri="{FF2B5EF4-FFF2-40B4-BE49-F238E27FC236}">
                <a16:creationId xmlns="" xmlns:a16="http://schemas.microsoft.com/office/drawing/2014/main" id="{D77B60E5-D9D9-42D7-A41E-1736F1CAEBB7}"/>
              </a:ext>
            </a:extLst>
          </p:cNvPr>
          <p:cNvSpPr txBox="1">
            <a:spLocks/>
          </p:cNvSpPr>
          <p:nvPr/>
        </p:nvSpPr>
        <p:spPr>
          <a:xfrm>
            <a:off x="8760593" y="6537909"/>
            <a:ext cx="416963" cy="41656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30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 descr="페라리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124744"/>
            <a:ext cx="5243282" cy="3132779"/>
          </a:xfrm>
          <a:prstGeom prst="rect">
            <a:avLst/>
          </a:prstGeom>
        </p:spPr>
      </p:pic>
      <p:pic>
        <p:nvPicPr>
          <p:cNvPr id="20" name="그림 19" descr="람보르기니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5513" y="1124744"/>
            <a:ext cx="5061784" cy="3024336"/>
          </a:xfrm>
          <a:prstGeom prst="rect">
            <a:avLst/>
          </a:prstGeom>
        </p:spPr>
      </p:pic>
      <p:pic>
        <p:nvPicPr>
          <p:cNvPr id="24" name="그림 23" descr="람보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65169" y="3548214"/>
            <a:ext cx="1368151" cy="744882"/>
          </a:xfrm>
          <a:prstGeom prst="rect">
            <a:avLst/>
          </a:prstGeom>
        </p:spPr>
      </p:pic>
      <p:pic>
        <p:nvPicPr>
          <p:cNvPr id="25" name="그림 24" descr="페라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56656" y="3429000"/>
            <a:ext cx="1587115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39"/>
          <a:stretch/>
        </p:blipFill>
        <p:spPr bwMode="auto">
          <a:xfrm>
            <a:off x="1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37885" y="14845"/>
            <a:ext cx="9906000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456" y="3958207"/>
            <a:ext cx="2592288" cy="550913"/>
          </a:xfrm>
          <a:prstGeom prst="rect">
            <a:avLst/>
          </a:prstGeom>
          <a:noFill/>
        </p:spPr>
        <p:txBody>
          <a:bodyPr wrap="none" lIns="180000" tIns="0" rIns="180000" bIns="0" anchor="ctr">
            <a:noAutofit/>
          </a:bodyPr>
          <a:lstStyle/>
          <a:p>
            <a:pPr algn="ctr"/>
            <a:r>
              <a:rPr lang="ko-KR" altLang="en-US" sz="4000" b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Levenim MT" panose="02010502060101010101" pitchFamily="2" charset="-79"/>
              </a:rPr>
              <a:t>목  차</a:t>
            </a:r>
            <a:endParaRPr lang="ko-KR" altLang="en-US" sz="40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  <a:cs typeface="Levenim MT" panose="02010502060101010101" pitchFamily="2" charset="-79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3149" r="32300" b="7491"/>
          <a:stretch/>
        </p:blipFill>
        <p:spPr>
          <a:xfrm>
            <a:off x="689670" y="2413912"/>
            <a:ext cx="1356795" cy="1471223"/>
          </a:xfrm>
          <a:prstGeom prst="rect">
            <a:avLst/>
          </a:prstGeom>
        </p:spPr>
      </p:pic>
      <p:cxnSp>
        <p:nvCxnSpPr>
          <p:cNvPr id="27" name="직선 연결선 26"/>
          <p:cNvCxnSpPr/>
          <p:nvPr/>
        </p:nvCxnSpPr>
        <p:spPr bwMode="auto">
          <a:xfrm>
            <a:off x="2563465" y="2908212"/>
            <a:ext cx="449556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 27"/>
          <p:cNvSpPr/>
          <p:nvPr/>
        </p:nvSpPr>
        <p:spPr bwMode="auto">
          <a:xfrm>
            <a:off x="2561878" y="2387575"/>
            <a:ext cx="996951" cy="538163"/>
          </a:xfrm>
          <a:custGeom>
            <a:avLst/>
            <a:gdLst>
              <a:gd name="connsiteX0" fmla="*/ 9626 w 1058779"/>
              <a:gd name="connsiteY0" fmla="*/ 0 h 539015"/>
              <a:gd name="connsiteX1" fmla="*/ 1058779 w 1058779"/>
              <a:gd name="connsiteY1" fmla="*/ 0 h 539015"/>
              <a:gd name="connsiteX2" fmla="*/ 895150 w 1058779"/>
              <a:gd name="connsiteY2" fmla="*/ 539015 h 539015"/>
              <a:gd name="connsiteX3" fmla="*/ 0 w 1058779"/>
              <a:gd name="connsiteY3" fmla="*/ 539015 h 539015"/>
              <a:gd name="connsiteX4" fmla="*/ 9626 w 1058779"/>
              <a:gd name="connsiteY4" fmla="*/ 0 h 539015"/>
              <a:gd name="connsiteX0" fmla="*/ 0 w 1049153"/>
              <a:gd name="connsiteY0" fmla="*/ 0 h 539015"/>
              <a:gd name="connsiteX1" fmla="*/ 1049153 w 1049153"/>
              <a:gd name="connsiteY1" fmla="*/ 0 h 539015"/>
              <a:gd name="connsiteX2" fmla="*/ 885524 w 1049153"/>
              <a:gd name="connsiteY2" fmla="*/ 539015 h 539015"/>
              <a:gd name="connsiteX3" fmla="*/ 2929 w 1049153"/>
              <a:gd name="connsiteY3" fmla="*/ 539015 h 539015"/>
              <a:gd name="connsiteX4" fmla="*/ 0 w 1049153"/>
              <a:gd name="connsiteY4" fmla="*/ 0 h 539015"/>
              <a:gd name="connsiteX0" fmla="*/ 2246 w 1051399"/>
              <a:gd name="connsiteY0" fmla="*/ 0 h 539015"/>
              <a:gd name="connsiteX1" fmla="*/ 1051399 w 1051399"/>
              <a:gd name="connsiteY1" fmla="*/ 0 h 539015"/>
              <a:gd name="connsiteX2" fmla="*/ 887770 w 1051399"/>
              <a:gd name="connsiteY2" fmla="*/ 539015 h 539015"/>
              <a:gd name="connsiteX3" fmla="*/ 153 w 1051399"/>
              <a:gd name="connsiteY3" fmla="*/ 539015 h 539015"/>
              <a:gd name="connsiteX4" fmla="*/ 2246 w 1051399"/>
              <a:gd name="connsiteY4" fmla="*/ 0 h 539015"/>
              <a:gd name="connsiteX0" fmla="*/ 0 w 1051664"/>
              <a:gd name="connsiteY0" fmla="*/ 0 h 539015"/>
              <a:gd name="connsiteX1" fmla="*/ 1051664 w 1051664"/>
              <a:gd name="connsiteY1" fmla="*/ 0 h 539015"/>
              <a:gd name="connsiteX2" fmla="*/ 888035 w 1051664"/>
              <a:gd name="connsiteY2" fmla="*/ 539015 h 539015"/>
              <a:gd name="connsiteX3" fmla="*/ 418 w 1051664"/>
              <a:gd name="connsiteY3" fmla="*/ 539015 h 539015"/>
              <a:gd name="connsiteX4" fmla="*/ 0 w 1051664"/>
              <a:gd name="connsiteY4" fmla="*/ 0 h 53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664" h="539015">
                <a:moveTo>
                  <a:pt x="0" y="0"/>
                </a:moveTo>
                <a:lnTo>
                  <a:pt x="1051664" y="0"/>
                </a:lnTo>
                <a:lnTo>
                  <a:pt x="888035" y="539015"/>
                </a:lnTo>
                <a:lnTo>
                  <a:pt x="418" y="539015"/>
                </a:lnTo>
                <a:cubicBezTo>
                  <a:pt x="-558" y="359343"/>
                  <a:pt x="976" y="179672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2832164" y="2348880"/>
            <a:ext cx="301686" cy="553998"/>
          </a:xfrm>
          <a:prstGeom prst="rect">
            <a:avLst/>
          </a:prstGeom>
          <a:noFill/>
        </p:spPr>
        <p:txBody>
          <a:bodyPr wrap="none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>
              <a:defRPr/>
            </a:pPr>
            <a:r>
              <a:rPr lang="en-US" altLang="ko-KR" sz="3000" b="1" spc="-25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KoPub돋움체 Medium" panose="02020603020101020101" pitchFamily="18" charset="-127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3707314" y="2395046"/>
            <a:ext cx="6055364" cy="461665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1" spc="-150" dirty="0" smtClean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추진배경</a:t>
            </a:r>
            <a:endParaRPr kumimoji="0" lang="ko-KR" altLang="en-US" sz="2400" b="1" spc="-150" dirty="0">
              <a:solidFill>
                <a:schemeClr val="tx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 bwMode="auto">
          <a:xfrm>
            <a:off x="2563465" y="4708412"/>
            <a:ext cx="4510424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자유형 32"/>
          <p:cNvSpPr/>
          <p:nvPr/>
        </p:nvSpPr>
        <p:spPr bwMode="auto">
          <a:xfrm>
            <a:off x="2561878" y="4187775"/>
            <a:ext cx="996951" cy="538163"/>
          </a:xfrm>
          <a:custGeom>
            <a:avLst/>
            <a:gdLst>
              <a:gd name="connsiteX0" fmla="*/ 9626 w 1058779"/>
              <a:gd name="connsiteY0" fmla="*/ 0 h 539015"/>
              <a:gd name="connsiteX1" fmla="*/ 1058779 w 1058779"/>
              <a:gd name="connsiteY1" fmla="*/ 0 h 539015"/>
              <a:gd name="connsiteX2" fmla="*/ 895150 w 1058779"/>
              <a:gd name="connsiteY2" fmla="*/ 539015 h 539015"/>
              <a:gd name="connsiteX3" fmla="*/ 0 w 1058779"/>
              <a:gd name="connsiteY3" fmla="*/ 539015 h 539015"/>
              <a:gd name="connsiteX4" fmla="*/ 9626 w 1058779"/>
              <a:gd name="connsiteY4" fmla="*/ 0 h 539015"/>
              <a:gd name="connsiteX0" fmla="*/ 0 w 1049153"/>
              <a:gd name="connsiteY0" fmla="*/ 0 h 539015"/>
              <a:gd name="connsiteX1" fmla="*/ 1049153 w 1049153"/>
              <a:gd name="connsiteY1" fmla="*/ 0 h 539015"/>
              <a:gd name="connsiteX2" fmla="*/ 885524 w 1049153"/>
              <a:gd name="connsiteY2" fmla="*/ 539015 h 539015"/>
              <a:gd name="connsiteX3" fmla="*/ 2929 w 1049153"/>
              <a:gd name="connsiteY3" fmla="*/ 539015 h 539015"/>
              <a:gd name="connsiteX4" fmla="*/ 0 w 1049153"/>
              <a:gd name="connsiteY4" fmla="*/ 0 h 539015"/>
              <a:gd name="connsiteX0" fmla="*/ 2246 w 1051399"/>
              <a:gd name="connsiteY0" fmla="*/ 0 h 539015"/>
              <a:gd name="connsiteX1" fmla="*/ 1051399 w 1051399"/>
              <a:gd name="connsiteY1" fmla="*/ 0 h 539015"/>
              <a:gd name="connsiteX2" fmla="*/ 887770 w 1051399"/>
              <a:gd name="connsiteY2" fmla="*/ 539015 h 539015"/>
              <a:gd name="connsiteX3" fmla="*/ 153 w 1051399"/>
              <a:gd name="connsiteY3" fmla="*/ 539015 h 539015"/>
              <a:gd name="connsiteX4" fmla="*/ 2246 w 1051399"/>
              <a:gd name="connsiteY4" fmla="*/ 0 h 539015"/>
              <a:gd name="connsiteX0" fmla="*/ 0 w 1051664"/>
              <a:gd name="connsiteY0" fmla="*/ 0 h 539015"/>
              <a:gd name="connsiteX1" fmla="*/ 1051664 w 1051664"/>
              <a:gd name="connsiteY1" fmla="*/ 0 h 539015"/>
              <a:gd name="connsiteX2" fmla="*/ 888035 w 1051664"/>
              <a:gd name="connsiteY2" fmla="*/ 539015 h 539015"/>
              <a:gd name="connsiteX3" fmla="*/ 418 w 1051664"/>
              <a:gd name="connsiteY3" fmla="*/ 539015 h 539015"/>
              <a:gd name="connsiteX4" fmla="*/ 0 w 1051664"/>
              <a:gd name="connsiteY4" fmla="*/ 0 h 53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664" h="539015">
                <a:moveTo>
                  <a:pt x="0" y="0"/>
                </a:moveTo>
                <a:lnTo>
                  <a:pt x="1051664" y="0"/>
                </a:lnTo>
                <a:lnTo>
                  <a:pt x="888035" y="539015"/>
                </a:lnTo>
                <a:lnTo>
                  <a:pt x="418" y="539015"/>
                </a:lnTo>
                <a:cubicBezTo>
                  <a:pt x="-558" y="359343"/>
                  <a:pt x="976" y="179672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2773657" y="4149080"/>
            <a:ext cx="418704" cy="553998"/>
          </a:xfrm>
          <a:prstGeom prst="rect">
            <a:avLst/>
          </a:prstGeom>
          <a:noFill/>
        </p:spPr>
        <p:txBody>
          <a:bodyPr wrap="none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latinLnBrk="0">
              <a:spcBef>
                <a:spcPts val="1300"/>
              </a:spcBef>
            </a:pPr>
            <a:r>
              <a:rPr lang="en-US" altLang="ko-KR" sz="3000" b="1" spc="-25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KoPub돋움체 Medium" panose="02020603020101020101" pitchFamily="18" charset="-127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3707314" y="4195246"/>
            <a:ext cx="4264954" cy="461665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1" spc="-150" dirty="0" smtClean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개선내용</a:t>
            </a:r>
            <a:endParaRPr kumimoji="0" lang="ko-KR" altLang="en-US" sz="2400" b="1" spc="-150" dirty="0">
              <a:solidFill>
                <a:schemeClr val="tx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22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39"/>
          <a:stretch/>
        </p:blipFill>
        <p:spPr bwMode="auto">
          <a:xfrm>
            <a:off x="1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37885" y="14845"/>
            <a:ext cx="9906000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41220" y="0"/>
            <a:ext cx="1221002" cy="1983657"/>
          </a:xfrm>
          <a:prstGeom prst="rect">
            <a:avLst/>
          </a:prstGeom>
          <a:solidFill>
            <a:srgbClr val="014B98"/>
          </a:solidFill>
          <a:ln>
            <a:noFill/>
          </a:ln>
          <a:effectLst>
            <a:reflection blurRad="6350" stA="25000" endPos="4000" dist="1905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634" tIns="35817" rIns="71634" bIns="35817" anchor="ctr"/>
          <a:lstStyle/>
          <a:p>
            <a:pPr algn="ctr" latinLnBrk="0">
              <a:spcBef>
                <a:spcPct val="10000"/>
              </a:spcBef>
            </a:pPr>
            <a:endParaRPr lang="ko-KR" altLang="en-US" sz="1500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72142" y="1983657"/>
            <a:ext cx="8359158" cy="0"/>
            <a:chOff x="740392" y="1983657"/>
            <a:chExt cx="8359158" cy="0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740392" y="1983657"/>
              <a:ext cx="3133108" cy="0"/>
            </a:xfrm>
            <a:prstGeom prst="line">
              <a:avLst/>
            </a:prstGeom>
            <a:ln w="12700" cap="rnd">
              <a:solidFill>
                <a:srgbClr val="014B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5966442" y="1983657"/>
              <a:ext cx="3133108" cy="0"/>
            </a:xfrm>
            <a:prstGeom prst="line">
              <a:avLst/>
            </a:prstGeom>
            <a:ln w="12700" cap="rnd">
              <a:solidFill>
                <a:srgbClr val="014B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292370" y="853664"/>
            <a:ext cx="129794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spcBef>
                <a:spcPts val="1300"/>
              </a:spcBef>
            </a:pPr>
            <a:r>
              <a:rPr lang="en-US" altLang="ko-KR" sz="7500" spc="-25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KoPub돋움체 Medium" panose="02020603020101020101" pitchFamily="18" charset="-127"/>
                <a:cs typeface="Times New Roman" panose="02020603050405020304" pitchFamily="18" charset="0"/>
              </a:rPr>
              <a:t>I</a:t>
            </a:r>
          </a:p>
        </p:txBody>
      </p:sp>
      <p:pic>
        <p:nvPicPr>
          <p:cNvPr id="24" name="Picture 3" descr="C:\Users\SDS\Desktop\Untitled-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243" y="908192"/>
            <a:ext cx="806612" cy="12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gray">
          <a:xfrm>
            <a:off x="2202584" y="2576577"/>
            <a:ext cx="5486720" cy="64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latinLnBrk="0">
              <a:lnSpc>
                <a:spcPct val="95000"/>
              </a:lnSpc>
              <a:defRPr sz="2900" spc="-4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Bold" pitchFamily="50" charset="-127"/>
                <a:ea typeface="나눔고딕 Bold" pitchFamily="50" charset="-127"/>
                <a:cs typeface="Arial" charset="0"/>
              </a:defRPr>
            </a:lvl1pPr>
          </a:lstStyle>
          <a:p>
            <a:pPr algn="ctr"/>
            <a:r>
              <a:rPr lang="ko-KR" altLang="en-US" sz="4400" spc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latin typeface="HY신명조" pitchFamily="18" charset="-127"/>
                <a:ea typeface="HY신명조" pitchFamily="18" charset="-127"/>
              </a:rPr>
              <a:t>추진배경</a:t>
            </a:r>
            <a:endParaRPr lang="ko-KR" altLang="en-US" sz="4400" spc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latin typeface="HY신명조" pitchFamily="18" charset="-127"/>
              <a:ea typeface="HY신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22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04529" y="44624"/>
            <a:ext cx="9201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추진배경</a:t>
            </a:r>
            <a:endParaRPr lang="ko-KR" altLang="en-US" sz="2800" b="1" dirty="0"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0472" y="0"/>
            <a:ext cx="45366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500" b="1" spc="-8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</a:t>
            </a:r>
            <a:endParaRPr lang="ko-KR" altLang="en-US" sz="35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560512" y="1259795"/>
            <a:ext cx="0" cy="288032"/>
          </a:xfrm>
          <a:prstGeom prst="line">
            <a:avLst/>
          </a:prstGeom>
          <a:ln w="31750">
            <a:solidFill>
              <a:srgbClr val="05A5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76660" y="1249015"/>
            <a:ext cx="5479513" cy="7540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921870" fontAlgn="ctr">
              <a:spcBef>
                <a:spcPct val="50000"/>
              </a:spcBef>
              <a:buClr>
                <a:prstClr val="white"/>
              </a:buClr>
              <a:buSzPct val="120000"/>
              <a:defRPr/>
            </a:pPr>
            <a:r>
              <a:rPr lang="ko-KR" altLang="en-US" sz="2200" b="1" spc="-46" dirty="0" smtClean="0">
                <a:ln>
                  <a:solidFill>
                    <a:srgbClr val="E8EAEC">
                      <a:alpha val="0"/>
                    </a:srgbClr>
                  </a:solidFill>
                </a:ln>
                <a:solidFill>
                  <a:srgbClr val="3D464C"/>
                </a:solidFill>
                <a:effectLst>
                  <a:innerShdw blurRad="88900" dist="63500" dir="13500000">
                    <a:srgbClr val="70AD47">
                      <a:lumMod val="50000"/>
                      <a:alpha val="66000"/>
                    </a:srgbClr>
                  </a:innerShdw>
                </a:effectLst>
                <a:latin typeface="+mn-ea"/>
              </a:rPr>
              <a:t>관세법 제</a:t>
            </a:r>
            <a:r>
              <a:rPr lang="en-US" altLang="ko-KR" sz="2200" b="1" spc="-46" dirty="0" smtClean="0">
                <a:ln>
                  <a:solidFill>
                    <a:srgbClr val="E8EAEC">
                      <a:alpha val="0"/>
                    </a:srgbClr>
                  </a:solidFill>
                </a:ln>
                <a:solidFill>
                  <a:srgbClr val="3D464C"/>
                </a:solidFill>
                <a:effectLst>
                  <a:innerShdw blurRad="88900" dist="63500" dir="13500000">
                    <a:srgbClr val="70AD47">
                      <a:lumMod val="50000"/>
                      <a:alpha val="66000"/>
                    </a:srgbClr>
                  </a:innerShdw>
                </a:effectLst>
                <a:latin typeface="+mn-ea"/>
              </a:rPr>
              <a:t>1</a:t>
            </a:r>
            <a:r>
              <a:rPr lang="ko-KR" altLang="en-US" sz="2200" b="1" spc="-46" dirty="0" smtClean="0">
                <a:ln>
                  <a:solidFill>
                    <a:srgbClr val="E8EAEC">
                      <a:alpha val="0"/>
                    </a:srgbClr>
                  </a:solidFill>
                </a:ln>
                <a:solidFill>
                  <a:srgbClr val="3D464C"/>
                </a:solidFill>
                <a:effectLst>
                  <a:innerShdw blurRad="88900" dist="63500" dir="13500000">
                    <a:srgbClr val="70AD47">
                      <a:lumMod val="50000"/>
                      <a:alpha val="66000"/>
                    </a:srgbClr>
                  </a:innerShdw>
                </a:effectLst>
                <a:latin typeface="+mn-ea"/>
              </a:rPr>
              <a:t>조</a:t>
            </a:r>
            <a:r>
              <a:rPr lang="en-US" altLang="ko-KR" sz="2200" b="1" spc="-46" dirty="0" smtClean="0">
                <a:ln>
                  <a:solidFill>
                    <a:srgbClr val="E8EAEC">
                      <a:alpha val="0"/>
                    </a:srgbClr>
                  </a:solidFill>
                </a:ln>
                <a:solidFill>
                  <a:srgbClr val="3D464C"/>
                </a:solidFill>
                <a:effectLst>
                  <a:innerShdw blurRad="88900" dist="63500" dir="13500000">
                    <a:srgbClr val="70AD47">
                      <a:lumMod val="50000"/>
                      <a:alpha val="66000"/>
                    </a:srgbClr>
                  </a:innerShdw>
                </a:effectLst>
                <a:latin typeface="+mn-ea"/>
              </a:rPr>
              <a:t>(</a:t>
            </a:r>
            <a:r>
              <a:rPr lang="ko-KR" altLang="en-US" sz="2200" b="1" spc="-46" dirty="0" smtClean="0">
                <a:ln>
                  <a:solidFill>
                    <a:srgbClr val="E8EAEC">
                      <a:alpha val="0"/>
                    </a:srgbClr>
                  </a:solidFill>
                </a:ln>
                <a:solidFill>
                  <a:srgbClr val="3D464C"/>
                </a:solidFill>
                <a:effectLst>
                  <a:innerShdw blurRad="88900" dist="63500" dir="13500000">
                    <a:srgbClr val="70AD47">
                      <a:lumMod val="50000"/>
                      <a:alpha val="66000"/>
                    </a:srgbClr>
                  </a:innerShdw>
                </a:effectLst>
                <a:latin typeface="+mn-ea"/>
              </a:rPr>
              <a:t>목적</a:t>
            </a:r>
            <a:r>
              <a:rPr lang="en-US" altLang="ko-KR" sz="2200" b="1" spc="-46" dirty="0" smtClean="0">
                <a:ln>
                  <a:solidFill>
                    <a:srgbClr val="E8EAEC">
                      <a:alpha val="0"/>
                    </a:srgbClr>
                  </a:solidFill>
                </a:ln>
                <a:solidFill>
                  <a:srgbClr val="3D464C"/>
                </a:solidFill>
                <a:effectLst>
                  <a:innerShdw blurRad="88900" dist="63500" dir="13500000">
                    <a:srgbClr val="70AD47">
                      <a:lumMod val="50000"/>
                      <a:alpha val="66000"/>
                    </a:srgbClr>
                  </a:innerShdw>
                </a:effectLst>
                <a:latin typeface="+mn-ea"/>
              </a:rPr>
              <a:t>)</a:t>
            </a:r>
          </a:p>
          <a:p>
            <a:pPr defTabSz="921870" fontAlgn="ctr">
              <a:spcBef>
                <a:spcPct val="50000"/>
              </a:spcBef>
              <a:buClr>
                <a:prstClr val="white"/>
              </a:buClr>
              <a:buSzPct val="120000"/>
              <a:defRPr/>
            </a:pPr>
            <a:r>
              <a:rPr lang="ko-KR" altLang="en-US" b="1" spc="-46" dirty="0" smtClean="0">
                <a:ln>
                  <a:solidFill>
                    <a:srgbClr val="E8EAEC">
                      <a:alpha val="0"/>
                    </a:srgbClr>
                  </a:solidFill>
                </a:ln>
                <a:solidFill>
                  <a:srgbClr val="3D464C"/>
                </a:solidFill>
                <a:effectLst>
                  <a:innerShdw blurRad="88900" dist="63500" dir="13500000">
                    <a:srgbClr val="70AD47">
                      <a:lumMod val="50000"/>
                      <a:alpha val="66000"/>
                    </a:srgbClr>
                  </a:innerShdw>
                </a:effectLst>
                <a:latin typeface="+mn-ea"/>
              </a:rPr>
              <a:t>관세의 부과 징수 및 수출입물품의 통관의 적정성 유지</a:t>
            </a:r>
            <a:endParaRPr lang="ko-KR" altLang="en-US" b="1" spc="-46" dirty="0">
              <a:ln>
                <a:solidFill>
                  <a:srgbClr val="E8EAEC">
                    <a:alpha val="0"/>
                  </a:srgbClr>
                </a:solidFill>
              </a:ln>
              <a:solidFill>
                <a:srgbClr val="3D464C"/>
              </a:solidFill>
              <a:effectLst>
                <a:innerShdw blurRad="88900" dist="63500" dir="13500000">
                  <a:srgbClr val="70AD47">
                    <a:lumMod val="50000"/>
                    <a:alpha val="66000"/>
                  </a:srgbClr>
                </a:innerShdw>
              </a:effectLst>
              <a:latin typeface="+mn-ea"/>
            </a:endParaRPr>
          </a:p>
        </p:txBody>
      </p:sp>
      <p:sp>
        <p:nvSpPr>
          <p:cNvPr id="1105" name="AutoShape 81"/>
          <p:cNvSpPr>
            <a:spLocks noChangeAspect="1" noChangeArrowheads="1" noTextEdit="1"/>
          </p:cNvSpPr>
          <p:nvPr/>
        </p:nvSpPr>
        <p:spPr bwMode="auto">
          <a:xfrm>
            <a:off x="631825" y="2097088"/>
            <a:ext cx="5473700" cy="429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67" name="그룹 166"/>
          <p:cNvGrpSpPr/>
          <p:nvPr/>
        </p:nvGrpSpPr>
        <p:grpSpPr>
          <a:xfrm>
            <a:off x="1" y="2486025"/>
            <a:ext cx="9906000" cy="3902075"/>
            <a:chOff x="631825" y="2486025"/>
            <a:chExt cx="5473701" cy="3902075"/>
          </a:xfrm>
        </p:grpSpPr>
        <p:sp>
          <p:nvSpPr>
            <p:cNvPr id="1107" name="Rectangle 83"/>
            <p:cNvSpPr>
              <a:spLocks noChangeArrowheads="1"/>
            </p:cNvSpPr>
            <p:nvPr/>
          </p:nvSpPr>
          <p:spPr bwMode="auto">
            <a:xfrm>
              <a:off x="631825" y="2500313"/>
              <a:ext cx="5454650" cy="3887787"/>
            </a:xfrm>
            <a:prstGeom prst="rect">
              <a:avLst/>
            </a:prstGeom>
            <a:solidFill>
              <a:srgbClr val="ADD6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Rectangle 84"/>
            <p:cNvSpPr>
              <a:spLocks noChangeArrowheads="1"/>
            </p:cNvSpPr>
            <p:nvPr/>
          </p:nvSpPr>
          <p:spPr bwMode="auto">
            <a:xfrm>
              <a:off x="631825" y="2486025"/>
              <a:ext cx="5454650" cy="233362"/>
            </a:xfrm>
            <a:prstGeom prst="rect">
              <a:avLst/>
            </a:prstGeom>
            <a:solidFill>
              <a:srgbClr val="EEF6F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Rectangle 85"/>
            <p:cNvSpPr>
              <a:spLocks noChangeArrowheads="1"/>
            </p:cNvSpPr>
            <p:nvPr/>
          </p:nvSpPr>
          <p:spPr bwMode="auto">
            <a:xfrm>
              <a:off x="631825" y="2609850"/>
              <a:ext cx="5454650" cy="231775"/>
            </a:xfrm>
            <a:prstGeom prst="rect">
              <a:avLst/>
            </a:prstGeom>
            <a:solidFill>
              <a:srgbClr val="ECF4F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0" name="Rectangle 86"/>
            <p:cNvSpPr>
              <a:spLocks noChangeArrowheads="1"/>
            </p:cNvSpPr>
            <p:nvPr/>
          </p:nvSpPr>
          <p:spPr bwMode="auto">
            <a:xfrm>
              <a:off x="631825" y="2733675"/>
              <a:ext cx="5454650" cy="231775"/>
            </a:xfrm>
            <a:prstGeom prst="rect">
              <a:avLst/>
            </a:prstGeom>
            <a:solidFill>
              <a:srgbClr val="E9F3F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1" name="Rectangle 87"/>
            <p:cNvSpPr>
              <a:spLocks noChangeArrowheads="1"/>
            </p:cNvSpPr>
            <p:nvPr/>
          </p:nvSpPr>
          <p:spPr bwMode="auto">
            <a:xfrm>
              <a:off x="631825" y="2855913"/>
              <a:ext cx="5454650" cy="233362"/>
            </a:xfrm>
            <a:prstGeom prst="rect">
              <a:avLst/>
            </a:prstGeom>
            <a:solidFill>
              <a:srgbClr val="E7F2F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2" name="Rectangle 88"/>
            <p:cNvSpPr>
              <a:spLocks noChangeArrowheads="1"/>
            </p:cNvSpPr>
            <p:nvPr/>
          </p:nvSpPr>
          <p:spPr bwMode="auto">
            <a:xfrm>
              <a:off x="631825" y="2984500"/>
              <a:ext cx="5454650" cy="233362"/>
            </a:xfrm>
            <a:prstGeom prst="rect">
              <a:avLst/>
            </a:prstGeom>
            <a:solidFill>
              <a:srgbClr val="E4F0F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3" name="Rectangle 89"/>
            <p:cNvSpPr>
              <a:spLocks noChangeArrowheads="1"/>
            </p:cNvSpPr>
            <p:nvPr/>
          </p:nvSpPr>
          <p:spPr bwMode="auto">
            <a:xfrm>
              <a:off x="631825" y="3108325"/>
              <a:ext cx="5454650" cy="231775"/>
            </a:xfrm>
            <a:prstGeom prst="rect">
              <a:avLst/>
            </a:prstGeom>
            <a:solidFill>
              <a:srgbClr val="E2EF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4" name="Rectangle 90"/>
            <p:cNvSpPr>
              <a:spLocks noChangeArrowheads="1"/>
            </p:cNvSpPr>
            <p:nvPr/>
          </p:nvSpPr>
          <p:spPr bwMode="auto">
            <a:xfrm>
              <a:off x="631825" y="3232150"/>
              <a:ext cx="5454650" cy="231775"/>
            </a:xfrm>
            <a:prstGeom prst="rect">
              <a:avLst/>
            </a:prstGeom>
            <a:solidFill>
              <a:srgbClr val="DFE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5" name="Rectangle 91"/>
            <p:cNvSpPr>
              <a:spLocks noChangeArrowheads="1"/>
            </p:cNvSpPr>
            <p:nvPr/>
          </p:nvSpPr>
          <p:spPr bwMode="auto">
            <a:xfrm>
              <a:off x="631825" y="3354388"/>
              <a:ext cx="5454650" cy="233362"/>
            </a:xfrm>
            <a:prstGeom prst="rect">
              <a:avLst/>
            </a:prstGeom>
            <a:solidFill>
              <a:srgbClr val="DDEC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6" name="Rectangle 92"/>
            <p:cNvSpPr>
              <a:spLocks noChangeArrowheads="1"/>
            </p:cNvSpPr>
            <p:nvPr/>
          </p:nvSpPr>
          <p:spPr bwMode="auto">
            <a:xfrm>
              <a:off x="631825" y="3478213"/>
              <a:ext cx="5454650" cy="233362"/>
            </a:xfrm>
            <a:prstGeom prst="rect">
              <a:avLst/>
            </a:prstGeom>
            <a:solidFill>
              <a:srgbClr val="DAEBF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7" name="Rectangle 93"/>
            <p:cNvSpPr>
              <a:spLocks noChangeArrowheads="1"/>
            </p:cNvSpPr>
            <p:nvPr/>
          </p:nvSpPr>
          <p:spPr bwMode="auto">
            <a:xfrm>
              <a:off x="631825" y="3602038"/>
              <a:ext cx="5454650" cy="236537"/>
            </a:xfrm>
            <a:prstGeom prst="rect">
              <a:avLst/>
            </a:prstGeom>
            <a:solidFill>
              <a:srgbClr val="D8E9F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8" name="Rectangle 94"/>
            <p:cNvSpPr>
              <a:spLocks noChangeArrowheads="1"/>
            </p:cNvSpPr>
            <p:nvPr/>
          </p:nvSpPr>
          <p:spPr bwMode="auto">
            <a:xfrm>
              <a:off x="631825" y="3730625"/>
              <a:ext cx="5454650" cy="231775"/>
            </a:xfrm>
            <a:prstGeom prst="rect">
              <a:avLst/>
            </a:prstGeom>
            <a:solidFill>
              <a:srgbClr val="D6E9F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9" name="Rectangle 95"/>
            <p:cNvSpPr>
              <a:spLocks noChangeArrowheads="1"/>
            </p:cNvSpPr>
            <p:nvPr/>
          </p:nvSpPr>
          <p:spPr bwMode="auto">
            <a:xfrm>
              <a:off x="631825" y="3852863"/>
              <a:ext cx="5454650" cy="233362"/>
            </a:xfrm>
            <a:prstGeom prst="rect">
              <a:avLst/>
            </a:prstGeom>
            <a:solidFill>
              <a:srgbClr val="D2E7F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0" name="Rectangle 96"/>
            <p:cNvSpPr>
              <a:spLocks noChangeArrowheads="1"/>
            </p:cNvSpPr>
            <p:nvPr/>
          </p:nvSpPr>
          <p:spPr bwMode="auto">
            <a:xfrm>
              <a:off x="631825" y="3976688"/>
              <a:ext cx="5454650" cy="233362"/>
            </a:xfrm>
            <a:prstGeom prst="rect">
              <a:avLst/>
            </a:prstGeom>
            <a:solidFill>
              <a:srgbClr val="D0E6F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1" name="Rectangle 97"/>
            <p:cNvSpPr>
              <a:spLocks noChangeArrowheads="1"/>
            </p:cNvSpPr>
            <p:nvPr/>
          </p:nvSpPr>
          <p:spPr bwMode="auto">
            <a:xfrm>
              <a:off x="631825" y="4100513"/>
              <a:ext cx="5454650" cy="231775"/>
            </a:xfrm>
            <a:prstGeom prst="rect">
              <a:avLst/>
            </a:prstGeom>
            <a:solidFill>
              <a:srgbClr val="CDE5F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2" name="Rectangle 98"/>
            <p:cNvSpPr>
              <a:spLocks noChangeArrowheads="1"/>
            </p:cNvSpPr>
            <p:nvPr/>
          </p:nvSpPr>
          <p:spPr bwMode="auto">
            <a:xfrm>
              <a:off x="631825" y="4224338"/>
              <a:ext cx="5454650" cy="231775"/>
            </a:xfrm>
            <a:prstGeom prst="rect">
              <a:avLst/>
            </a:prstGeom>
            <a:solidFill>
              <a:srgbClr val="CBE4F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3" name="Rectangle 99"/>
            <p:cNvSpPr>
              <a:spLocks noChangeArrowheads="1"/>
            </p:cNvSpPr>
            <p:nvPr/>
          </p:nvSpPr>
          <p:spPr bwMode="auto">
            <a:xfrm>
              <a:off x="631825" y="4351338"/>
              <a:ext cx="5454650" cy="233362"/>
            </a:xfrm>
            <a:prstGeom prst="rect">
              <a:avLst/>
            </a:prstGeom>
            <a:solidFill>
              <a:srgbClr val="C8E2F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4" name="Rectangle 100"/>
            <p:cNvSpPr>
              <a:spLocks noChangeArrowheads="1"/>
            </p:cNvSpPr>
            <p:nvPr/>
          </p:nvSpPr>
          <p:spPr bwMode="auto">
            <a:xfrm>
              <a:off x="631825" y="4475163"/>
              <a:ext cx="5454650" cy="233362"/>
            </a:xfrm>
            <a:prstGeom prst="rect">
              <a:avLst/>
            </a:prstGeom>
            <a:solidFill>
              <a:srgbClr val="C6E1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5" name="Rectangle 101"/>
            <p:cNvSpPr>
              <a:spLocks noChangeArrowheads="1"/>
            </p:cNvSpPr>
            <p:nvPr/>
          </p:nvSpPr>
          <p:spPr bwMode="auto">
            <a:xfrm>
              <a:off x="631825" y="4598988"/>
              <a:ext cx="5454650" cy="231775"/>
            </a:xfrm>
            <a:prstGeom prst="rect">
              <a:avLst/>
            </a:prstGeom>
            <a:solidFill>
              <a:srgbClr val="C3E0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6" name="Rectangle 102"/>
            <p:cNvSpPr>
              <a:spLocks noChangeArrowheads="1"/>
            </p:cNvSpPr>
            <p:nvPr/>
          </p:nvSpPr>
          <p:spPr bwMode="auto">
            <a:xfrm>
              <a:off x="631825" y="4721225"/>
              <a:ext cx="5454650" cy="233362"/>
            </a:xfrm>
            <a:prstGeom prst="rect">
              <a:avLst/>
            </a:prstGeom>
            <a:solidFill>
              <a:srgbClr val="C1DF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" name="Rectangle 103"/>
            <p:cNvSpPr>
              <a:spLocks noChangeArrowheads="1"/>
            </p:cNvSpPr>
            <p:nvPr/>
          </p:nvSpPr>
          <p:spPr bwMode="auto">
            <a:xfrm>
              <a:off x="631825" y="4845050"/>
              <a:ext cx="5454650" cy="233362"/>
            </a:xfrm>
            <a:prstGeom prst="rect">
              <a:avLst/>
            </a:prstGeom>
            <a:solidFill>
              <a:srgbClr val="BFDEF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" name="Rectangle 104"/>
            <p:cNvSpPr>
              <a:spLocks noChangeArrowheads="1"/>
            </p:cNvSpPr>
            <p:nvPr/>
          </p:nvSpPr>
          <p:spPr bwMode="auto">
            <a:xfrm>
              <a:off x="631825" y="4968875"/>
              <a:ext cx="5454650" cy="231775"/>
            </a:xfrm>
            <a:prstGeom prst="rect">
              <a:avLst/>
            </a:prstGeom>
            <a:solidFill>
              <a:srgbClr val="BCDDF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" name="Rectangle 105"/>
            <p:cNvSpPr>
              <a:spLocks noChangeArrowheads="1"/>
            </p:cNvSpPr>
            <p:nvPr/>
          </p:nvSpPr>
          <p:spPr bwMode="auto">
            <a:xfrm>
              <a:off x="631825" y="5097463"/>
              <a:ext cx="5454650" cy="231775"/>
            </a:xfrm>
            <a:prstGeom prst="rect">
              <a:avLst/>
            </a:prstGeom>
            <a:solidFill>
              <a:srgbClr val="BADB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" name="Rectangle 106"/>
            <p:cNvSpPr>
              <a:spLocks noChangeArrowheads="1"/>
            </p:cNvSpPr>
            <p:nvPr/>
          </p:nvSpPr>
          <p:spPr bwMode="auto">
            <a:xfrm>
              <a:off x="631825" y="5219700"/>
              <a:ext cx="5454650" cy="233362"/>
            </a:xfrm>
            <a:prstGeom prst="rect">
              <a:avLst/>
            </a:prstGeom>
            <a:solidFill>
              <a:srgbClr val="B7DA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1" name="Rectangle 107"/>
            <p:cNvSpPr>
              <a:spLocks noChangeArrowheads="1"/>
            </p:cNvSpPr>
            <p:nvPr/>
          </p:nvSpPr>
          <p:spPr bwMode="auto">
            <a:xfrm>
              <a:off x="631825" y="5343525"/>
              <a:ext cx="5454650" cy="233362"/>
            </a:xfrm>
            <a:prstGeom prst="rect">
              <a:avLst/>
            </a:prstGeom>
            <a:solidFill>
              <a:srgbClr val="B5D9F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2" name="Rectangle 108"/>
            <p:cNvSpPr>
              <a:spLocks noChangeArrowheads="1"/>
            </p:cNvSpPr>
            <p:nvPr/>
          </p:nvSpPr>
          <p:spPr bwMode="auto">
            <a:xfrm>
              <a:off x="631825" y="5467350"/>
              <a:ext cx="5454650" cy="231775"/>
            </a:xfrm>
            <a:prstGeom prst="rect">
              <a:avLst/>
            </a:prstGeom>
            <a:solidFill>
              <a:srgbClr val="B2D8F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3" name="Rectangle 109"/>
            <p:cNvSpPr>
              <a:spLocks noChangeArrowheads="1"/>
            </p:cNvSpPr>
            <p:nvPr/>
          </p:nvSpPr>
          <p:spPr bwMode="auto">
            <a:xfrm>
              <a:off x="631825" y="5591175"/>
              <a:ext cx="5454650" cy="231775"/>
            </a:xfrm>
            <a:prstGeom prst="rect">
              <a:avLst/>
            </a:prstGeom>
            <a:solidFill>
              <a:srgbClr val="AFD7F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4" name="Rectangle 110"/>
            <p:cNvSpPr>
              <a:spLocks noChangeArrowheads="1"/>
            </p:cNvSpPr>
            <p:nvPr/>
          </p:nvSpPr>
          <p:spPr bwMode="auto">
            <a:xfrm>
              <a:off x="631825" y="5713413"/>
              <a:ext cx="5454650" cy="233362"/>
            </a:xfrm>
            <a:prstGeom prst="rect">
              <a:avLst/>
            </a:prstGeom>
            <a:solidFill>
              <a:srgbClr val="ADD6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5" name="Freeform 111"/>
            <p:cNvSpPr>
              <a:spLocks/>
            </p:cNvSpPr>
            <p:nvPr/>
          </p:nvSpPr>
          <p:spPr bwMode="auto">
            <a:xfrm>
              <a:off x="4381500" y="3203575"/>
              <a:ext cx="104775" cy="136525"/>
            </a:xfrm>
            <a:custGeom>
              <a:avLst/>
              <a:gdLst/>
              <a:ahLst/>
              <a:cxnLst>
                <a:cxn ang="0">
                  <a:pos x="66" y="56"/>
                </a:cxn>
                <a:cxn ang="0">
                  <a:pos x="54" y="30"/>
                </a:cxn>
                <a:cxn ang="0">
                  <a:pos x="66" y="0"/>
                </a:cxn>
                <a:cxn ang="0">
                  <a:pos x="45" y="0"/>
                </a:cxn>
                <a:cxn ang="0">
                  <a:pos x="12" y="15"/>
                </a:cxn>
                <a:cxn ang="0">
                  <a:pos x="0" y="30"/>
                </a:cxn>
                <a:cxn ang="0">
                  <a:pos x="0" y="86"/>
                </a:cxn>
                <a:cxn ang="0">
                  <a:pos x="45" y="71"/>
                </a:cxn>
                <a:cxn ang="0">
                  <a:pos x="66" y="56"/>
                </a:cxn>
              </a:cxnLst>
              <a:rect l="0" t="0" r="r" b="b"/>
              <a:pathLst>
                <a:path w="66" h="86">
                  <a:moveTo>
                    <a:pt x="66" y="56"/>
                  </a:moveTo>
                  <a:lnTo>
                    <a:pt x="54" y="30"/>
                  </a:lnTo>
                  <a:lnTo>
                    <a:pt x="66" y="0"/>
                  </a:lnTo>
                  <a:lnTo>
                    <a:pt x="45" y="0"/>
                  </a:lnTo>
                  <a:lnTo>
                    <a:pt x="12" y="15"/>
                  </a:lnTo>
                  <a:lnTo>
                    <a:pt x="0" y="30"/>
                  </a:lnTo>
                  <a:lnTo>
                    <a:pt x="0" y="86"/>
                  </a:lnTo>
                  <a:lnTo>
                    <a:pt x="45" y="71"/>
                  </a:lnTo>
                  <a:lnTo>
                    <a:pt x="66" y="56"/>
                  </a:lnTo>
                  <a:close/>
                </a:path>
              </a:pathLst>
            </a:custGeom>
            <a:solidFill>
              <a:srgbClr val="A1C6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6" name="Freeform 112"/>
            <p:cNvSpPr>
              <a:spLocks/>
            </p:cNvSpPr>
            <p:nvPr/>
          </p:nvSpPr>
          <p:spPr bwMode="auto">
            <a:xfrm>
              <a:off x="4230688" y="3759200"/>
              <a:ext cx="1590675" cy="1997075"/>
            </a:xfrm>
            <a:custGeom>
              <a:avLst/>
              <a:gdLst/>
              <a:ahLst/>
              <a:cxnLst>
                <a:cxn ang="0">
                  <a:pos x="652" y="101"/>
                </a:cxn>
                <a:cxn ang="0">
                  <a:pos x="598" y="92"/>
                </a:cxn>
                <a:cxn ang="0">
                  <a:pos x="550" y="74"/>
                </a:cxn>
                <a:cxn ang="0">
                  <a:pos x="475" y="104"/>
                </a:cxn>
                <a:cxn ang="0">
                  <a:pos x="368" y="71"/>
                </a:cxn>
                <a:cxn ang="0">
                  <a:pos x="412" y="0"/>
                </a:cxn>
                <a:cxn ang="0">
                  <a:pos x="347" y="17"/>
                </a:cxn>
                <a:cxn ang="0">
                  <a:pos x="248" y="44"/>
                </a:cxn>
                <a:cxn ang="0">
                  <a:pos x="167" y="86"/>
                </a:cxn>
                <a:cxn ang="0">
                  <a:pos x="119" y="113"/>
                </a:cxn>
                <a:cxn ang="0">
                  <a:pos x="95" y="173"/>
                </a:cxn>
                <a:cxn ang="0">
                  <a:pos x="33" y="257"/>
                </a:cxn>
                <a:cxn ang="0">
                  <a:pos x="33" y="355"/>
                </a:cxn>
                <a:cxn ang="0">
                  <a:pos x="0" y="412"/>
                </a:cxn>
                <a:cxn ang="0">
                  <a:pos x="33" y="469"/>
                </a:cxn>
                <a:cxn ang="0">
                  <a:pos x="78" y="523"/>
                </a:cxn>
                <a:cxn ang="0">
                  <a:pos x="119" y="568"/>
                </a:cxn>
                <a:cxn ang="0">
                  <a:pos x="206" y="580"/>
                </a:cxn>
                <a:cxn ang="0">
                  <a:pos x="302" y="553"/>
                </a:cxn>
                <a:cxn ang="0">
                  <a:pos x="335" y="580"/>
                </a:cxn>
                <a:cxn ang="0">
                  <a:pos x="409" y="609"/>
                </a:cxn>
                <a:cxn ang="0">
                  <a:pos x="409" y="693"/>
                </a:cxn>
                <a:cxn ang="0">
                  <a:pos x="451" y="720"/>
                </a:cxn>
                <a:cxn ang="0">
                  <a:pos x="475" y="849"/>
                </a:cxn>
                <a:cxn ang="0">
                  <a:pos x="463" y="917"/>
                </a:cxn>
                <a:cxn ang="0">
                  <a:pos x="463" y="989"/>
                </a:cxn>
                <a:cxn ang="0">
                  <a:pos x="484" y="1058"/>
                </a:cxn>
                <a:cxn ang="0">
                  <a:pos x="508" y="1103"/>
                </a:cxn>
                <a:cxn ang="0">
                  <a:pos x="529" y="1175"/>
                </a:cxn>
                <a:cxn ang="0">
                  <a:pos x="550" y="1243"/>
                </a:cxn>
                <a:cxn ang="0">
                  <a:pos x="658" y="1258"/>
                </a:cxn>
                <a:cxn ang="0">
                  <a:pos x="723" y="1187"/>
                </a:cxn>
                <a:cxn ang="0">
                  <a:pos x="753" y="1118"/>
                </a:cxn>
                <a:cxn ang="0">
                  <a:pos x="789" y="1046"/>
                </a:cxn>
                <a:cxn ang="0">
                  <a:pos x="807" y="962"/>
                </a:cxn>
                <a:cxn ang="0">
                  <a:pos x="852" y="917"/>
                </a:cxn>
                <a:cxn ang="0">
                  <a:pos x="852" y="834"/>
                </a:cxn>
                <a:cxn ang="0">
                  <a:pos x="840" y="735"/>
                </a:cxn>
                <a:cxn ang="0">
                  <a:pos x="885" y="636"/>
                </a:cxn>
                <a:cxn ang="0">
                  <a:pos x="951" y="568"/>
                </a:cxn>
                <a:cxn ang="0">
                  <a:pos x="993" y="481"/>
                </a:cxn>
                <a:cxn ang="0">
                  <a:pos x="981" y="439"/>
                </a:cxn>
                <a:cxn ang="0">
                  <a:pos x="906" y="481"/>
                </a:cxn>
                <a:cxn ang="0">
                  <a:pos x="873" y="424"/>
                </a:cxn>
                <a:cxn ang="0">
                  <a:pos x="840" y="382"/>
                </a:cxn>
                <a:cxn ang="0">
                  <a:pos x="798" y="313"/>
                </a:cxn>
                <a:cxn ang="0">
                  <a:pos x="753" y="272"/>
                </a:cxn>
                <a:cxn ang="0">
                  <a:pos x="744" y="200"/>
                </a:cxn>
                <a:cxn ang="0">
                  <a:pos x="711" y="131"/>
                </a:cxn>
                <a:cxn ang="0">
                  <a:pos x="694" y="122"/>
                </a:cxn>
              </a:cxnLst>
              <a:rect l="0" t="0" r="r" b="b"/>
              <a:pathLst>
                <a:path w="1002" h="1258">
                  <a:moveTo>
                    <a:pt x="694" y="122"/>
                  </a:moveTo>
                  <a:lnTo>
                    <a:pt x="652" y="101"/>
                  </a:lnTo>
                  <a:lnTo>
                    <a:pt x="613" y="101"/>
                  </a:lnTo>
                  <a:lnTo>
                    <a:pt x="598" y="92"/>
                  </a:lnTo>
                  <a:lnTo>
                    <a:pt x="571" y="92"/>
                  </a:lnTo>
                  <a:lnTo>
                    <a:pt x="550" y="74"/>
                  </a:lnTo>
                  <a:lnTo>
                    <a:pt x="529" y="143"/>
                  </a:lnTo>
                  <a:lnTo>
                    <a:pt x="475" y="104"/>
                  </a:lnTo>
                  <a:lnTo>
                    <a:pt x="436" y="71"/>
                  </a:lnTo>
                  <a:lnTo>
                    <a:pt x="368" y="71"/>
                  </a:lnTo>
                  <a:lnTo>
                    <a:pt x="397" y="47"/>
                  </a:lnTo>
                  <a:lnTo>
                    <a:pt x="412" y="0"/>
                  </a:lnTo>
                  <a:lnTo>
                    <a:pt x="389" y="0"/>
                  </a:lnTo>
                  <a:lnTo>
                    <a:pt x="347" y="17"/>
                  </a:lnTo>
                  <a:lnTo>
                    <a:pt x="281" y="17"/>
                  </a:lnTo>
                  <a:lnTo>
                    <a:pt x="248" y="44"/>
                  </a:lnTo>
                  <a:lnTo>
                    <a:pt x="167" y="44"/>
                  </a:lnTo>
                  <a:lnTo>
                    <a:pt x="167" y="86"/>
                  </a:lnTo>
                  <a:lnTo>
                    <a:pt x="140" y="86"/>
                  </a:lnTo>
                  <a:lnTo>
                    <a:pt x="119" y="113"/>
                  </a:lnTo>
                  <a:lnTo>
                    <a:pt x="119" y="158"/>
                  </a:lnTo>
                  <a:lnTo>
                    <a:pt x="95" y="173"/>
                  </a:lnTo>
                  <a:lnTo>
                    <a:pt x="66" y="200"/>
                  </a:lnTo>
                  <a:lnTo>
                    <a:pt x="33" y="257"/>
                  </a:lnTo>
                  <a:lnTo>
                    <a:pt x="21" y="313"/>
                  </a:lnTo>
                  <a:lnTo>
                    <a:pt x="33" y="355"/>
                  </a:lnTo>
                  <a:lnTo>
                    <a:pt x="33" y="397"/>
                  </a:lnTo>
                  <a:lnTo>
                    <a:pt x="0" y="412"/>
                  </a:lnTo>
                  <a:lnTo>
                    <a:pt x="33" y="439"/>
                  </a:lnTo>
                  <a:lnTo>
                    <a:pt x="33" y="469"/>
                  </a:lnTo>
                  <a:lnTo>
                    <a:pt x="66" y="481"/>
                  </a:lnTo>
                  <a:lnTo>
                    <a:pt x="78" y="523"/>
                  </a:lnTo>
                  <a:lnTo>
                    <a:pt x="95" y="538"/>
                  </a:lnTo>
                  <a:lnTo>
                    <a:pt x="119" y="568"/>
                  </a:lnTo>
                  <a:lnTo>
                    <a:pt x="140" y="580"/>
                  </a:lnTo>
                  <a:lnTo>
                    <a:pt x="206" y="580"/>
                  </a:lnTo>
                  <a:lnTo>
                    <a:pt x="269" y="568"/>
                  </a:lnTo>
                  <a:lnTo>
                    <a:pt x="302" y="553"/>
                  </a:lnTo>
                  <a:lnTo>
                    <a:pt x="335" y="553"/>
                  </a:lnTo>
                  <a:lnTo>
                    <a:pt x="335" y="580"/>
                  </a:lnTo>
                  <a:lnTo>
                    <a:pt x="400" y="580"/>
                  </a:lnTo>
                  <a:lnTo>
                    <a:pt x="409" y="609"/>
                  </a:lnTo>
                  <a:lnTo>
                    <a:pt x="400" y="651"/>
                  </a:lnTo>
                  <a:lnTo>
                    <a:pt x="409" y="693"/>
                  </a:lnTo>
                  <a:lnTo>
                    <a:pt x="430" y="708"/>
                  </a:lnTo>
                  <a:lnTo>
                    <a:pt x="451" y="720"/>
                  </a:lnTo>
                  <a:lnTo>
                    <a:pt x="451" y="807"/>
                  </a:lnTo>
                  <a:lnTo>
                    <a:pt x="475" y="849"/>
                  </a:lnTo>
                  <a:lnTo>
                    <a:pt x="463" y="891"/>
                  </a:lnTo>
                  <a:lnTo>
                    <a:pt x="463" y="917"/>
                  </a:lnTo>
                  <a:lnTo>
                    <a:pt x="451" y="962"/>
                  </a:lnTo>
                  <a:lnTo>
                    <a:pt x="463" y="989"/>
                  </a:lnTo>
                  <a:lnTo>
                    <a:pt x="496" y="1031"/>
                  </a:lnTo>
                  <a:lnTo>
                    <a:pt x="484" y="1058"/>
                  </a:lnTo>
                  <a:lnTo>
                    <a:pt x="508" y="1073"/>
                  </a:lnTo>
                  <a:lnTo>
                    <a:pt x="508" y="1103"/>
                  </a:lnTo>
                  <a:lnTo>
                    <a:pt x="517" y="1130"/>
                  </a:lnTo>
                  <a:lnTo>
                    <a:pt x="529" y="1175"/>
                  </a:lnTo>
                  <a:lnTo>
                    <a:pt x="550" y="1216"/>
                  </a:lnTo>
                  <a:lnTo>
                    <a:pt x="550" y="1243"/>
                  </a:lnTo>
                  <a:lnTo>
                    <a:pt x="583" y="1258"/>
                  </a:lnTo>
                  <a:lnTo>
                    <a:pt x="658" y="1258"/>
                  </a:lnTo>
                  <a:lnTo>
                    <a:pt x="700" y="1228"/>
                  </a:lnTo>
                  <a:lnTo>
                    <a:pt x="723" y="1187"/>
                  </a:lnTo>
                  <a:lnTo>
                    <a:pt x="744" y="1145"/>
                  </a:lnTo>
                  <a:lnTo>
                    <a:pt x="753" y="1118"/>
                  </a:lnTo>
                  <a:lnTo>
                    <a:pt x="765" y="1088"/>
                  </a:lnTo>
                  <a:lnTo>
                    <a:pt x="789" y="1046"/>
                  </a:lnTo>
                  <a:lnTo>
                    <a:pt x="789" y="1004"/>
                  </a:lnTo>
                  <a:lnTo>
                    <a:pt x="807" y="962"/>
                  </a:lnTo>
                  <a:lnTo>
                    <a:pt x="831" y="947"/>
                  </a:lnTo>
                  <a:lnTo>
                    <a:pt x="852" y="917"/>
                  </a:lnTo>
                  <a:lnTo>
                    <a:pt x="873" y="891"/>
                  </a:lnTo>
                  <a:lnTo>
                    <a:pt x="852" y="834"/>
                  </a:lnTo>
                  <a:lnTo>
                    <a:pt x="840" y="792"/>
                  </a:lnTo>
                  <a:lnTo>
                    <a:pt x="840" y="735"/>
                  </a:lnTo>
                  <a:lnTo>
                    <a:pt x="852" y="693"/>
                  </a:lnTo>
                  <a:lnTo>
                    <a:pt x="885" y="636"/>
                  </a:lnTo>
                  <a:lnTo>
                    <a:pt x="918" y="609"/>
                  </a:lnTo>
                  <a:lnTo>
                    <a:pt x="951" y="568"/>
                  </a:lnTo>
                  <a:lnTo>
                    <a:pt x="969" y="523"/>
                  </a:lnTo>
                  <a:lnTo>
                    <a:pt x="993" y="481"/>
                  </a:lnTo>
                  <a:lnTo>
                    <a:pt x="1002" y="439"/>
                  </a:lnTo>
                  <a:lnTo>
                    <a:pt x="981" y="439"/>
                  </a:lnTo>
                  <a:lnTo>
                    <a:pt x="939" y="454"/>
                  </a:lnTo>
                  <a:lnTo>
                    <a:pt x="906" y="481"/>
                  </a:lnTo>
                  <a:lnTo>
                    <a:pt x="885" y="469"/>
                  </a:lnTo>
                  <a:lnTo>
                    <a:pt x="873" y="424"/>
                  </a:lnTo>
                  <a:lnTo>
                    <a:pt x="852" y="412"/>
                  </a:lnTo>
                  <a:lnTo>
                    <a:pt x="840" y="382"/>
                  </a:lnTo>
                  <a:lnTo>
                    <a:pt x="819" y="340"/>
                  </a:lnTo>
                  <a:lnTo>
                    <a:pt x="798" y="313"/>
                  </a:lnTo>
                  <a:lnTo>
                    <a:pt x="777" y="284"/>
                  </a:lnTo>
                  <a:lnTo>
                    <a:pt x="753" y="272"/>
                  </a:lnTo>
                  <a:lnTo>
                    <a:pt x="753" y="242"/>
                  </a:lnTo>
                  <a:lnTo>
                    <a:pt x="744" y="200"/>
                  </a:lnTo>
                  <a:lnTo>
                    <a:pt x="723" y="158"/>
                  </a:lnTo>
                  <a:lnTo>
                    <a:pt x="711" y="131"/>
                  </a:lnTo>
                  <a:lnTo>
                    <a:pt x="700" y="113"/>
                  </a:lnTo>
                  <a:lnTo>
                    <a:pt x="694" y="122"/>
                  </a:lnTo>
                  <a:close/>
                </a:path>
              </a:pathLst>
            </a:custGeom>
            <a:solidFill>
              <a:srgbClr val="A1C6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7" name="Freeform 113"/>
            <p:cNvSpPr>
              <a:spLocks/>
            </p:cNvSpPr>
            <p:nvPr/>
          </p:nvSpPr>
          <p:spPr bwMode="auto">
            <a:xfrm>
              <a:off x="4419600" y="2490788"/>
              <a:ext cx="1666875" cy="1941512"/>
            </a:xfrm>
            <a:custGeom>
              <a:avLst/>
              <a:gdLst/>
              <a:ahLst/>
              <a:cxnLst>
                <a:cxn ang="0">
                  <a:pos x="805" y="57"/>
                </a:cxn>
                <a:cxn ang="0">
                  <a:pos x="850" y="96"/>
                </a:cxn>
                <a:cxn ang="0">
                  <a:pos x="766" y="96"/>
                </a:cxn>
                <a:cxn ang="0">
                  <a:pos x="700" y="96"/>
                </a:cxn>
                <a:cxn ang="0">
                  <a:pos x="646" y="168"/>
                </a:cxn>
                <a:cxn ang="0">
                  <a:pos x="604" y="236"/>
                </a:cxn>
                <a:cxn ang="0">
                  <a:pos x="527" y="168"/>
                </a:cxn>
                <a:cxn ang="0">
                  <a:pos x="625" y="153"/>
                </a:cxn>
                <a:cxn ang="0">
                  <a:pos x="539" y="96"/>
                </a:cxn>
                <a:cxn ang="0">
                  <a:pos x="419" y="84"/>
                </a:cxn>
                <a:cxn ang="0">
                  <a:pos x="332" y="111"/>
                </a:cxn>
                <a:cxn ang="0">
                  <a:pos x="228" y="251"/>
                </a:cxn>
                <a:cxn ang="0">
                  <a:pos x="195" y="365"/>
                </a:cxn>
                <a:cxn ang="0">
                  <a:pos x="270" y="350"/>
                </a:cxn>
                <a:cxn ang="0">
                  <a:pos x="302" y="434"/>
                </a:cxn>
                <a:cxn ang="0">
                  <a:pos x="356" y="350"/>
                </a:cxn>
                <a:cxn ang="0">
                  <a:pos x="365" y="236"/>
                </a:cxn>
                <a:cxn ang="0">
                  <a:pos x="398" y="251"/>
                </a:cxn>
                <a:cxn ang="0">
                  <a:pos x="497" y="323"/>
                </a:cxn>
                <a:cxn ang="0">
                  <a:pos x="398" y="365"/>
                </a:cxn>
                <a:cxn ang="0">
                  <a:pos x="302" y="449"/>
                </a:cxn>
                <a:cxn ang="0">
                  <a:pos x="281" y="407"/>
                </a:cxn>
                <a:cxn ang="0">
                  <a:pos x="237" y="479"/>
                </a:cxn>
                <a:cxn ang="0">
                  <a:pos x="138" y="562"/>
                </a:cxn>
                <a:cxn ang="0">
                  <a:pos x="96" y="634"/>
                </a:cxn>
                <a:cxn ang="0">
                  <a:pos x="0" y="718"/>
                </a:cxn>
                <a:cxn ang="0">
                  <a:pos x="42" y="816"/>
                </a:cxn>
                <a:cxn ang="0">
                  <a:pos x="138" y="760"/>
                </a:cxn>
                <a:cxn ang="0">
                  <a:pos x="281" y="661"/>
                </a:cxn>
                <a:cxn ang="0">
                  <a:pos x="311" y="790"/>
                </a:cxn>
                <a:cxn ang="0">
                  <a:pos x="344" y="703"/>
                </a:cxn>
                <a:cxn ang="0">
                  <a:pos x="323" y="646"/>
                </a:cxn>
                <a:cxn ang="0">
                  <a:pos x="410" y="730"/>
                </a:cxn>
                <a:cxn ang="0">
                  <a:pos x="443" y="745"/>
                </a:cxn>
                <a:cxn ang="0">
                  <a:pos x="497" y="688"/>
                </a:cxn>
                <a:cxn ang="0">
                  <a:pos x="581" y="589"/>
                </a:cxn>
                <a:cxn ang="0">
                  <a:pos x="658" y="661"/>
                </a:cxn>
                <a:cxn ang="0">
                  <a:pos x="625" y="718"/>
                </a:cxn>
                <a:cxn ang="0">
                  <a:pos x="518" y="730"/>
                </a:cxn>
                <a:cxn ang="0">
                  <a:pos x="539" y="816"/>
                </a:cxn>
                <a:cxn ang="0">
                  <a:pos x="592" y="843"/>
                </a:cxn>
                <a:cxn ang="0">
                  <a:pos x="592" y="885"/>
                </a:cxn>
                <a:cxn ang="0">
                  <a:pos x="634" y="984"/>
                </a:cxn>
                <a:cxn ang="0">
                  <a:pos x="721" y="1098"/>
                </a:cxn>
                <a:cxn ang="0">
                  <a:pos x="832" y="1211"/>
                </a:cxn>
                <a:cxn ang="0">
                  <a:pos x="981" y="1071"/>
                </a:cxn>
                <a:cxn ang="0">
                  <a:pos x="915" y="1014"/>
                </a:cxn>
                <a:cxn ang="0">
                  <a:pos x="841" y="984"/>
                </a:cxn>
                <a:cxn ang="0">
                  <a:pos x="832" y="900"/>
                </a:cxn>
                <a:cxn ang="0">
                  <a:pos x="948" y="972"/>
                </a:cxn>
                <a:cxn ang="0">
                  <a:pos x="1050" y="120"/>
                </a:cxn>
                <a:cxn ang="0">
                  <a:pos x="1023" y="138"/>
                </a:cxn>
                <a:cxn ang="0">
                  <a:pos x="951" y="0"/>
                </a:cxn>
                <a:cxn ang="0">
                  <a:pos x="981" y="96"/>
                </a:cxn>
                <a:cxn ang="0">
                  <a:pos x="808" y="54"/>
                </a:cxn>
                <a:cxn ang="0">
                  <a:pos x="787" y="0"/>
                </a:cxn>
              </a:cxnLst>
              <a:rect l="0" t="0" r="r" b="b"/>
              <a:pathLst>
                <a:path w="1050" h="1223">
                  <a:moveTo>
                    <a:pt x="766" y="27"/>
                  </a:moveTo>
                  <a:lnTo>
                    <a:pt x="754" y="54"/>
                  </a:lnTo>
                  <a:lnTo>
                    <a:pt x="787" y="69"/>
                  </a:lnTo>
                  <a:lnTo>
                    <a:pt x="805" y="57"/>
                  </a:lnTo>
                  <a:lnTo>
                    <a:pt x="832" y="69"/>
                  </a:lnTo>
                  <a:lnTo>
                    <a:pt x="850" y="69"/>
                  </a:lnTo>
                  <a:lnTo>
                    <a:pt x="874" y="84"/>
                  </a:lnTo>
                  <a:lnTo>
                    <a:pt x="850" y="96"/>
                  </a:lnTo>
                  <a:lnTo>
                    <a:pt x="820" y="84"/>
                  </a:lnTo>
                  <a:lnTo>
                    <a:pt x="775" y="111"/>
                  </a:lnTo>
                  <a:lnTo>
                    <a:pt x="775" y="84"/>
                  </a:lnTo>
                  <a:lnTo>
                    <a:pt x="766" y="96"/>
                  </a:lnTo>
                  <a:lnTo>
                    <a:pt x="721" y="111"/>
                  </a:lnTo>
                  <a:lnTo>
                    <a:pt x="700" y="153"/>
                  </a:lnTo>
                  <a:lnTo>
                    <a:pt x="688" y="123"/>
                  </a:lnTo>
                  <a:lnTo>
                    <a:pt x="700" y="96"/>
                  </a:lnTo>
                  <a:lnTo>
                    <a:pt x="658" y="96"/>
                  </a:lnTo>
                  <a:lnTo>
                    <a:pt x="670" y="123"/>
                  </a:lnTo>
                  <a:lnTo>
                    <a:pt x="658" y="168"/>
                  </a:lnTo>
                  <a:lnTo>
                    <a:pt x="646" y="168"/>
                  </a:lnTo>
                  <a:lnTo>
                    <a:pt x="625" y="183"/>
                  </a:lnTo>
                  <a:lnTo>
                    <a:pt x="613" y="198"/>
                  </a:lnTo>
                  <a:lnTo>
                    <a:pt x="581" y="198"/>
                  </a:lnTo>
                  <a:lnTo>
                    <a:pt x="604" y="236"/>
                  </a:lnTo>
                  <a:lnTo>
                    <a:pt x="581" y="224"/>
                  </a:lnTo>
                  <a:lnTo>
                    <a:pt x="560" y="209"/>
                  </a:lnTo>
                  <a:lnTo>
                    <a:pt x="572" y="183"/>
                  </a:lnTo>
                  <a:lnTo>
                    <a:pt x="527" y="168"/>
                  </a:lnTo>
                  <a:lnTo>
                    <a:pt x="506" y="153"/>
                  </a:lnTo>
                  <a:lnTo>
                    <a:pt x="548" y="168"/>
                  </a:lnTo>
                  <a:lnTo>
                    <a:pt x="592" y="168"/>
                  </a:lnTo>
                  <a:lnTo>
                    <a:pt x="625" y="153"/>
                  </a:lnTo>
                  <a:lnTo>
                    <a:pt x="625" y="123"/>
                  </a:lnTo>
                  <a:lnTo>
                    <a:pt x="581" y="123"/>
                  </a:lnTo>
                  <a:lnTo>
                    <a:pt x="572" y="96"/>
                  </a:lnTo>
                  <a:lnTo>
                    <a:pt x="539" y="96"/>
                  </a:lnTo>
                  <a:lnTo>
                    <a:pt x="518" y="84"/>
                  </a:lnTo>
                  <a:lnTo>
                    <a:pt x="497" y="69"/>
                  </a:lnTo>
                  <a:lnTo>
                    <a:pt x="443" y="69"/>
                  </a:lnTo>
                  <a:lnTo>
                    <a:pt x="419" y="84"/>
                  </a:lnTo>
                  <a:lnTo>
                    <a:pt x="419" y="54"/>
                  </a:lnTo>
                  <a:lnTo>
                    <a:pt x="389" y="84"/>
                  </a:lnTo>
                  <a:lnTo>
                    <a:pt x="356" y="84"/>
                  </a:lnTo>
                  <a:lnTo>
                    <a:pt x="332" y="111"/>
                  </a:lnTo>
                  <a:lnTo>
                    <a:pt x="302" y="153"/>
                  </a:lnTo>
                  <a:lnTo>
                    <a:pt x="281" y="198"/>
                  </a:lnTo>
                  <a:lnTo>
                    <a:pt x="258" y="251"/>
                  </a:lnTo>
                  <a:lnTo>
                    <a:pt x="228" y="251"/>
                  </a:lnTo>
                  <a:lnTo>
                    <a:pt x="204" y="266"/>
                  </a:lnTo>
                  <a:lnTo>
                    <a:pt x="195" y="293"/>
                  </a:lnTo>
                  <a:lnTo>
                    <a:pt x="183" y="323"/>
                  </a:lnTo>
                  <a:lnTo>
                    <a:pt x="195" y="365"/>
                  </a:lnTo>
                  <a:lnTo>
                    <a:pt x="195" y="392"/>
                  </a:lnTo>
                  <a:lnTo>
                    <a:pt x="216" y="380"/>
                  </a:lnTo>
                  <a:lnTo>
                    <a:pt x="237" y="365"/>
                  </a:lnTo>
                  <a:lnTo>
                    <a:pt x="270" y="350"/>
                  </a:lnTo>
                  <a:lnTo>
                    <a:pt x="281" y="380"/>
                  </a:lnTo>
                  <a:lnTo>
                    <a:pt x="290" y="422"/>
                  </a:lnTo>
                  <a:lnTo>
                    <a:pt x="302" y="434"/>
                  </a:lnTo>
                  <a:lnTo>
                    <a:pt x="302" y="434"/>
                  </a:lnTo>
                  <a:lnTo>
                    <a:pt x="332" y="434"/>
                  </a:lnTo>
                  <a:lnTo>
                    <a:pt x="332" y="407"/>
                  </a:lnTo>
                  <a:lnTo>
                    <a:pt x="356" y="380"/>
                  </a:lnTo>
                  <a:lnTo>
                    <a:pt x="356" y="350"/>
                  </a:lnTo>
                  <a:lnTo>
                    <a:pt x="344" y="323"/>
                  </a:lnTo>
                  <a:lnTo>
                    <a:pt x="332" y="293"/>
                  </a:lnTo>
                  <a:lnTo>
                    <a:pt x="332" y="266"/>
                  </a:lnTo>
                  <a:lnTo>
                    <a:pt x="365" y="236"/>
                  </a:lnTo>
                  <a:lnTo>
                    <a:pt x="365" y="209"/>
                  </a:lnTo>
                  <a:lnTo>
                    <a:pt x="398" y="198"/>
                  </a:lnTo>
                  <a:lnTo>
                    <a:pt x="431" y="209"/>
                  </a:lnTo>
                  <a:lnTo>
                    <a:pt x="398" y="251"/>
                  </a:lnTo>
                  <a:lnTo>
                    <a:pt x="377" y="251"/>
                  </a:lnTo>
                  <a:lnTo>
                    <a:pt x="398" y="308"/>
                  </a:lnTo>
                  <a:lnTo>
                    <a:pt x="518" y="308"/>
                  </a:lnTo>
                  <a:lnTo>
                    <a:pt x="497" y="323"/>
                  </a:lnTo>
                  <a:lnTo>
                    <a:pt x="473" y="323"/>
                  </a:lnTo>
                  <a:lnTo>
                    <a:pt x="443" y="335"/>
                  </a:lnTo>
                  <a:lnTo>
                    <a:pt x="431" y="380"/>
                  </a:lnTo>
                  <a:lnTo>
                    <a:pt x="398" y="365"/>
                  </a:lnTo>
                  <a:lnTo>
                    <a:pt x="398" y="434"/>
                  </a:lnTo>
                  <a:lnTo>
                    <a:pt x="365" y="434"/>
                  </a:lnTo>
                  <a:lnTo>
                    <a:pt x="332" y="449"/>
                  </a:lnTo>
                  <a:lnTo>
                    <a:pt x="302" y="449"/>
                  </a:lnTo>
                  <a:lnTo>
                    <a:pt x="281" y="464"/>
                  </a:lnTo>
                  <a:lnTo>
                    <a:pt x="249" y="479"/>
                  </a:lnTo>
                  <a:lnTo>
                    <a:pt x="258" y="449"/>
                  </a:lnTo>
                  <a:lnTo>
                    <a:pt x="281" y="407"/>
                  </a:lnTo>
                  <a:lnTo>
                    <a:pt x="258" y="407"/>
                  </a:lnTo>
                  <a:lnTo>
                    <a:pt x="228" y="392"/>
                  </a:lnTo>
                  <a:lnTo>
                    <a:pt x="237" y="434"/>
                  </a:lnTo>
                  <a:lnTo>
                    <a:pt x="237" y="479"/>
                  </a:lnTo>
                  <a:lnTo>
                    <a:pt x="204" y="479"/>
                  </a:lnTo>
                  <a:lnTo>
                    <a:pt x="195" y="505"/>
                  </a:lnTo>
                  <a:lnTo>
                    <a:pt x="162" y="532"/>
                  </a:lnTo>
                  <a:lnTo>
                    <a:pt x="138" y="562"/>
                  </a:lnTo>
                  <a:lnTo>
                    <a:pt x="108" y="562"/>
                  </a:lnTo>
                  <a:lnTo>
                    <a:pt x="75" y="577"/>
                  </a:lnTo>
                  <a:lnTo>
                    <a:pt x="75" y="604"/>
                  </a:lnTo>
                  <a:lnTo>
                    <a:pt x="96" y="634"/>
                  </a:lnTo>
                  <a:lnTo>
                    <a:pt x="108" y="676"/>
                  </a:lnTo>
                  <a:lnTo>
                    <a:pt x="75" y="688"/>
                  </a:lnTo>
                  <a:lnTo>
                    <a:pt x="0" y="688"/>
                  </a:lnTo>
                  <a:lnTo>
                    <a:pt x="0" y="718"/>
                  </a:lnTo>
                  <a:lnTo>
                    <a:pt x="21" y="718"/>
                  </a:lnTo>
                  <a:lnTo>
                    <a:pt x="9" y="730"/>
                  </a:lnTo>
                  <a:lnTo>
                    <a:pt x="9" y="831"/>
                  </a:lnTo>
                  <a:lnTo>
                    <a:pt x="42" y="816"/>
                  </a:lnTo>
                  <a:lnTo>
                    <a:pt x="63" y="831"/>
                  </a:lnTo>
                  <a:lnTo>
                    <a:pt x="96" y="816"/>
                  </a:lnTo>
                  <a:lnTo>
                    <a:pt x="138" y="790"/>
                  </a:lnTo>
                  <a:lnTo>
                    <a:pt x="138" y="760"/>
                  </a:lnTo>
                  <a:lnTo>
                    <a:pt x="162" y="718"/>
                  </a:lnTo>
                  <a:lnTo>
                    <a:pt x="183" y="688"/>
                  </a:lnTo>
                  <a:lnTo>
                    <a:pt x="249" y="688"/>
                  </a:lnTo>
                  <a:lnTo>
                    <a:pt x="281" y="661"/>
                  </a:lnTo>
                  <a:lnTo>
                    <a:pt x="302" y="718"/>
                  </a:lnTo>
                  <a:lnTo>
                    <a:pt x="323" y="745"/>
                  </a:lnTo>
                  <a:lnTo>
                    <a:pt x="332" y="775"/>
                  </a:lnTo>
                  <a:lnTo>
                    <a:pt x="311" y="790"/>
                  </a:lnTo>
                  <a:lnTo>
                    <a:pt x="332" y="816"/>
                  </a:lnTo>
                  <a:lnTo>
                    <a:pt x="356" y="790"/>
                  </a:lnTo>
                  <a:lnTo>
                    <a:pt x="356" y="745"/>
                  </a:lnTo>
                  <a:lnTo>
                    <a:pt x="344" y="703"/>
                  </a:lnTo>
                  <a:lnTo>
                    <a:pt x="332" y="730"/>
                  </a:lnTo>
                  <a:lnTo>
                    <a:pt x="311" y="676"/>
                  </a:lnTo>
                  <a:lnTo>
                    <a:pt x="290" y="646"/>
                  </a:lnTo>
                  <a:lnTo>
                    <a:pt x="323" y="646"/>
                  </a:lnTo>
                  <a:lnTo>
                    <a:pt x="332" y="661"/>
                  </a:lnTo>
                  <a:lnTo>
                    <a:pt x="365" y="688"/>
                  </a:lnTo>
                  <a:lnTo>
                    <a:pt x="389" y="703"/>
                  </a:lnTo>
                  <a:lnTo>
                    <a:pt x="410" y="730"/>
                  </a:lnTo>
                  <a:lnTo>
                    <a:pt x="431" y="790"/>
                  </a:lnTo>
                  <a:lnTo>
                    <a:pt x="452" y="802"/>
                  </a:lnTo>
                  <a:lnTo>
                    <a:pt x="452" y="775"/>
                  </a:lnTo>
                  <a:lnTo>
                    <a:pt x="443" y="745"/>
                  </a:lnTo>
                  <a:lnTo>
                    <a:pt x="452" y="718"/>
                  </a:lnTo>
                  <a:lnTo>
                    <a:pt x="485" y="718"/>
                  </a:lnTo>
                  <a:lnTo>
                    <a:pt x="518" y="703"/>
                  </a:lnTo>
                  <a:lnTo>
                    <a:pt x="497" y="688"/>
                  </a:lnTo>
                  <a:lnTo>
                    <a:pt x="497" y="661"/>
                  </a:lnTo>
                  <a:lnTo>
                    <a:pt x="518" y="619"/>
                  </a:lnTo>
                  <a:lnTo>
                    <a:pt x="548" y="604"/>
                  </a:lnTo>
                  <a:lnTo>
                    <a:pt x="581" y="589"/>
                  </a:lnTo>
                  <a:lnTo>
                    <a:pt x="560" y="619"/>
                  </a:lnTo>
                  <a:lnTo>
                    <a:pt x="592" y="646"/>
                  </a:lnTo>
                  <a:lnTo>
                    <a:pt x="625" y="634"/>
                  </a:lnTo>
                  <a:lnTo>
                    <a:pt x="658" y="661"/>
                  </a:lnTo>
                  <a:lnTo>
                    <a:pt x="700" y="661"/>
                  </a:lnTo>
                  <a:lnTo>
                    <a:pt x="712" y="718"/>
                  </a:lnTo>
                  <a:lnTo>
                    <a:pt x="658" y="730"/>
                  </a:lnTo>
                  <a:lnTo>
                    <a:pt x="625" y="718"/>
                  </a:lnTo>
                  <a:lnTo>
                    <a:pt x="604" y="718"/>
                  </a:lnTo>
                  <a:lnTo>
                    <a:pt x="581" y="703"/>
                  </a:lnTo>
                  <a:lnTo>
                    <a:pt x="548" y="703"/>
                  </a:lnTo>
                  <a:lnTo>
                    <a:pt x="518" y="730"/>
                  </a:lnTo>
                  <a:lnTo>
                    <a:pt x="497" y="730"/>
                  </a:lnTo>
                  <a:lnTo>
                    <a:pt x="506" y="760"/>
                  </a:lnTo>
                  <a:lnTo>
                    <a:pt x="518" y="790"/>
                  </a:lnTo>
                  <a:lnTo>
                    <a:pt x="539" y="816"/>
                  </a:lnTo>
                  <a:lnTo>
                    <a:pt x="592" y="816"/>
                  </a:lnTo>
                  <a:lnTo>
                    <a:pt x="634" y="802"/>
                  </a:lnTo>
                  <a:lnTo>
                    <a:pt x="613" y="831"/>
                  </a:lnTo>
                  <a:lnTo>
                    <a:pt x="592" y="843"/>
                  </a:lnTo>
                  <a:lnTo>
                    <a:pt x="625" y="843"/>
                  </a:lnTo>
                  <a:lnTo>
                    <a:pt x="625" y="873"/>
                  </a:lnTo>
                  <a:lnTo>
                    <a:pt x="613" y="915"/>
                  </a:lnTo>
                  <a:lnTo>
                    <a:pt x="592" y="885"/>
                  </a:lnTo>
                  <a:lnTo>
                    <a:pt x="592" y="930"/>
                  </a:lnTo>
                  <a:lnTo>
                    <a:pt x="604" y="930"/>
                  </a:lnTo>
                  <a:lnTo>
                    <a:pt x="625" y="957"/>
                  </a:lnTo>
                  <a:lnTo>
                    <a:pt x="634" y="984"/>
                  </a:lnTo>
                  <a:lnTo>
                    <a:pt x="670" y="984"/>
                  </a:lnTo>
                  <a:lnTo>
                    <a:pt x="679" y="1026"/>
                  </a:lnTo>
                  <a:lnTo>
                    <a:pt x="688" y="1083"/>
                  </a:lnTo>
                  <a:lnTo>
                    <a:pt x="721" y="1098"/>
                  </a:lnTo>
                  <a:lnTo>
                    <a:pt x="742" y="1127"/>
                  </a:lnTo>
                  <a:lnTo>
                    <a:pt x="754" y="1181"/>
                  </a:lnTo>
                  <a:lnTo>
                    <a:pt x="787" y="1223"/>
                  </a:lnTo>
                  <a:lnTo>
                    <a:pt x="832" y="1211"/>
                  </a:lnTo>
                  <a:lnTo>
                    <a:pt x="883" y="1169"/>
                  </a:lnTo>
                  <a:lnTo>
                    <a:pt x="915" y="1139"/>
                  </a:lnTo>
                  <a:lnTo>
                    <a:pt x="948" y="1112"/>
                  </a:lnTo>
                  <a:lnTo>
                    <a:pt x="981" y="1071"/>
                  </a:lnTo>
                  <a:lnTo>
                    <a:pt x="990" y="1026"/>
                  </a:lnTo>
                  <a:lnTo>
                    <a:pt x="948" y="1014"/>
                  </a:lnTo>
                  <a:lnTo>
                    <a:pt x="936" y="984"/>
                  </a:lnTo>
                  <a:lnTo>
                    <a:pt x="915" y="1014"/>
                  </a:lnTo>
                  <a:lnTo>
                    <a:pt x="874" y="1026"/>
                  </a:lnTo>
                  <a:lnTo>
                    <a:pt x="874" y="1056"/>
                  </a:lnTo>
                  <a:lnTo>
                    <a:pt x="862" y="1014"/>
                  </a:lnTo>
                  <a:lnTo>
                    <a:pt x="841" y="984"/>
                  </a:lnTo>
                  <a:lnTo>
                    <a:pt x="808" y="972"/>
                  </a:lnTo>
                  <a:lnTo>
                    <a:pt x="799" y="942"/>
                  </a:lnTo>
                  <a:lnTo>
                    <a:pt x="799" y="900"/>
                  </a:lnTo>
                  <a:lnTo>
                    <a:pt x="832" y="900"/>
                  </a:lnTo>
                  <a:lnTo>
                    <a:pt x="883" y="957"/>
                  </a:lnTo>
                  <a:lnTo>
                    <a:pt x="915" y="957"/>
                  </a:lnTo>
                  <a:lnTo>
                    <a:pt x="927" y="972"/>
                  </a:lnTo>
                  <a:lnTo>
                    <a:pt x="948" y="972"/>
                  </a:lnTo>
                  <a:lnTo>
                    <a:pt x="990" y="984"/>
                  </a:lnTo>
                  <a:lnTo>
                    <a:pt x="1023" y="984"/>
                  </a:lnTo>
                  <a:lnTo>
                    <a:pt x="1050" y="978"/>
                  </a:lnTo>
                  <a:lnTo>
                    <a:pt x="1050" y="120"/>
                  </a:lnTo>
                  <a:lnTo>
                    <a:pt x="1044" y="138"/>
                  </a:lnTo>
                  <a:lnTo>
                    <a:pt x="1035" y="183"/>
                  </a:lnTo>
                  <a:lnTo>
                    <a:pt x="1011" y="168"/>
                  </a:lnTo>
                  <a:lnTo>
                    <a:pt x="1023" y="138"/>
                  </a:lnTo>
                  <a:lnTo>
                    <a:pt x="1023" y="96"/>
                  </a:lnTo>
                  <a:lnTo>
                    <a:pt x="1011" y="27"/>
                  </a:lnTo>
                  <a:lnTo>
                    <a:pt x="1011" y="0"/>
                  </a:lnTo>
                  <a:lnTo>
                    <a:pt x="951" y="0"/>
                  </a:lnTo>
                  <a:lnTo>
                    <a:pt x="936" y="27"/>
                  </a:lnTo>
                  <a:lnTo>
                    <a:pt x="936" y="54"/>
                  </a:lnTo>
                  <a:lnTo>
                    <a:pt x="960" y="69"/>
                  </a:lnTo>
                  <a:lnTo>
                    <a:pt x="981" y="96"/>
                  </a:lnTo>
                  <a:lnTo>
                    <a:pt x="927" y="84"/>
                  </a:lnTo>
                  <a:lnTo>
                    <a:pt x="906" y="69"/>
                  </a:lnTo>
                  <a:lnTo>
                    <a:pt x="874" y="54"/>
                  </a:lnTo>
                  <a:lnTo>
                    <a:pt x="808" y="54"/>
                  </a:lnTo>
                  <a:lnTo>
                    <a:pt x="808" y="42"/>
                  </a:lnTo>
                  <a:lnTo>
                    <a:pt x="799" y="42"/>
                  </a:lnTo>
                  <a:lnTo>
                    <a:pt x="787" y="12"/>
                  </a:lnTo>
                  <a:lnTo>
                    <a:pt x="787" y="0"/>
                  </a:lnTo>
                  <a:lnTo>
                    <a:pt x="763" y="0"/>
                  </a:lnTo>
                  <a:lnTo>
                    <a:pt x="754" y="27"/>
                  </a:lnTo>
                  <a:lnTo>
                    <a:pt x="766" y="27"/>
                  </a:lnTo>
                  <a:close/>
                </a:path>
              </a:pathLst>
            </a:custGeom>
            <a:solidFill>
              <a:srgbClr val="A1C6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8" name="Freeform 114"/>
            <p:cNvSpPr>
              <a:spLocks/>
            </p:cNvSpPr>
            <p:nvPr/>
          </p:nvSpPr>
          <p:spPr bwMode="auto">
            <a:xfrm>
              <a:off x="6043613" y="2490788"/>
              <a:ext cx="42863" cy="133350"/>
            </a:xfrm>
            <a:custGeom>
              <a:avLst/>
              <a:gdLst/>
              <a:ahLst/>
              <a:cxnLst>
                <a:cxn ang="0">
                  <a:pos x="21" y="84"/>
                </a:cxn>
                <a:cxn ang="0">
                  <a:pos x="27" y="84"/>
                </a:cxn>
                <a:cxn ang="0">
                  <a:pos x="27" y="2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12" y="42"/>
                </a:cxn>
                <a:cxn ang="0">
                  <a:pos x="21" y="84"/>
                </a:cxn>
              </a:cxnLst>
              <a:rect l="0" t="0" r="r" b="b"/>
              <a:pathLst>
                <a:path w="27" h="84">
                  <a:moveTo>
                    <a:pt x="21" y="84"/>
                  </a:moveTo>
                  <a:lnTo>
                    <a:pt x="27" y="84"/>
                  </a:lnTo>
                  <a:lnTo>
                    <a:pt x="27" y="2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2" y="42"/>
                  </a:lnTo>
                  <a:lnTo>
                    <a:pt x="21" y="84"/>
                  </a:lnTo>
                  <a:close/>
                </a:path>
              </a:pathLst>
            </a:custGeom>
            <a:solidFill>
              <a:srgbClr val="A1C6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9" name="Freeform 115"/>
            <p:cNvSpPr>
              <a:spLocks/>
            </p:cNvSpPr>
            <p:nvPr/>
          </p:nvSpPr>
          <p:spPr bwMode="auto">
            <a:xfrm>
              <a:off x="3722688" y="3022600"/>
              <a:ext cx="9525" cy="2381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2"/>
                </a:cxn>
                <a:cxn ang="0">
                  <a:pos x="6" y="15"/>
                </a:cxn>
                <a:cxn ang="0">
                  <a:pos x="6" y="0"/>
                </a:cxn>
              </a:cxnLst>
              <a:rect l="0" t="0" r="r" b="b"/>
              <a:pathLst>
                <a:path w="6" h="15">
                  <a:moveTo>
                    <a:pt x="6" y="0"/>
                  </a:moveTo>
                  <a:lnTo>
                    <a:pt x="0" y="12"/>
                  </a:lnTo>
                  <a:lnTo>
                    <a:pt x="6" y="1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A1C6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0" name="Freeform 116"/>
            <p:cNvSpPr>
              <a:spLocks/>
            </p:cNvSpPr>
            <p:nvPr/>
          </p:nvSpPr>
          <p:spPr bwMode="auto">
            <a:xfrm>
              <a:off x="3375025" y="3397250"/>
              <a:ext cx="152400" cy="100012"/>
            </a:xfrm>
            <a:custGeom>
              <a:avLst/>
              <a:gdLst/>
              <a:ahLst/>
              <a:cxnLst>
                <a:cxn ang="0">
                  <a:pos x="75" y="6"/>
                </a:cxn>
                <a:cxn ang="0">
                  <a:pos x="54" y="18"/>
                </a:cxn>
                <a:cxn ang="0">
                  <a:pos x="54" y="18"/>
                </a:cxn>
                <a:cxn ang="0">
                  <a:pos x="54" y="0"/>
                </a:cxn>
                <a:cxn ang="0">
                  <a:pos x="33" y="0"/>
                </a:cxn>
                <a:cxn ang="0">
                  <a:pos x="12" y="24"/>
                </a:cxn>
                <a:cxn ang="0">
                  <a:pos x="0" y="33"/>
                </a:cxn>
                <a:cxn ang="0">
                  <a:pos x="0" y="63"/>
                </a:cxn>
                <a:cxn ang="0">
                  <a:pos x="30" y="48"/>
                </a:cxn>
                <a:cxn ang="0">
                  <a:pos x="54" y="63"/>
                </a:cxn>
                <a:cxn ang="0">
                  <a:pos x="75" y="63"/>
                </a:cxn>
                <a:cxn ang="0">
                  <a:pos x="96" y="48"/>
                </a:cxn>
                <a:cxn ang="0">
                  <a:pos x="63" y="33"/>
                </a:cxn>
                <a:cxn ang="0">
                  <a:pos x="75" y="6"/>
                </a:cxn>
              </a:cxnLst>
              <a:rect l="0" t="0" r="r" b="b"/>
              <a:pathLst>
                <a:path w="96" h="63">
                  <a:moveTo>
                    <a:pt x="75" y="6"/>
                  </a:moveTo>
                  <a:lnTo>
                    <a:pt x="54" y="18"/>
                  </a:lnTo>
                  <a:lnTo>
                    <a:pt x="54" y="18"/>
                  </a:lnTo>
                  <a:lnTo>
                    <a:pt x="54" y="0"/>
                  </a:lnTo>
                  <a:lnTo>
                    <a:pt x="33" y="0"/>
                  </a:lnTo>
                  <a:lnTo>
                    <a:pt x="12" y="24"/>
                  </a:lnTo>
                  <a:lnTo>
                    <a:pt x="0" y="33"/>
                  </a:lnTo>
                  <a:lnTo>
                    <a:pt x="0" y="63"/>
                  </a:lnTo>
                  <a:lnTo>
                    <a:pt x="30" y="48"/>
                  </a:lnTo>
                  <a:lnTo>
                    <a:pt x="54" y="63"/>
                  </a:lnTo>
                  <a:lnTo>
                    <a:pt x="75" y="63"/>
                  </a:lnTo>
                  <a:lnTo>
                    <a:pt x="96" y="48"/>
                  </a:lnTo>
                  <a:lnTo>
                    <a:pt x="63" y="33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A1C6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3527425" y="2490788"/>
              <a:ext cx="688975" cy="546100"/>
            </a:xfrm>
            <a:custGeom>
              <a:avLst/>
              <a:gdLst/>
              <a:ahLst/>
              <a:cxnLst>
                <a:cxn ang="0">
                  <a:pos x="12" y="54"/>
                </a:cxn>
                <a:cxn ang="0">
                  <a:pos x="45" y="84"/>
                </a:cxn>
                <a:cxn ang="0">
                  <a:pos x="45" y="111"/>
                </a:cxn>
                <a:cxn ang="0">
                  <a:pos x="33" y="123"/>
                </a:cxn>
                <a:cxn ang="0">
                  <a:pos x="21" y="153"/>
                </a:cxn>
                <a:cxn ang="0">
                  <a:pos x="0" y="198"/>
                </a:cxn>
                <a:cxn ang="0">
                  <a:pos x="33" y="236"/>
                </a:cxn>
                <a:cxn ang="0">
                  <a:pos x="33" y="266"/>
                </a:cxn>
                <a:cxn ang="0">
                  <a:pos x="54" y="323"/>
                </a:cxn>
                <a:cxn ang="0">
                  <a:pos x="87" y="335"/>
                </a:cxn>
                <a:cxn ang="0">
                  <a:pos x="108" y="335"/>
                </a:cxn>
                <a:cxn ang="0">
                  <a:pos x="120" y="344"/>
                </a:cxn>
                <a:cxn ang="0">
                  <a:pos x="129" y="323"/>
                </a:cxn>
                <a:cxn ang="0">
                  <a:pos x="153" y="323"/>
                </a:cxn>
                <a:cxn ang="0">
                  <a:pos x="162" y="281"/>
                </a:cxn>
                <a:cxn ang="0">
                  <a:pos x="162" y="251"/>
                </a:cxn>
                <a:cxn ang="0">
                  <a:pos x="186" y="251"/>
                </a:cxn>
                <a:cxn ang="0">
                  <a:pos x="162" y="224"/>
                </a:cxn>
                <a:cxn ang="0">
                  <a:pos x="186" y="224"/>
                </a:cxn>
                <a:cxn ang="0">
                  <a:pos x="207" y="209"/>
                </a:cxn>
                <a:cxn ang="0">
                  <a:pos x="236" y="198"/>
                </a:cxn>
                <a:cxn ang="0">
                  <a:pos x="281" y="138"/>
                </a:cxn>
                <a:cxn ang="0">
                  <a:pos x="326" y="138"/>
                </a:cxn>
                <a:cxn ang="0">
                  <a:pos x="356" y="123"/>
                </a:cxn>
                <a:cxn ang="0">
                  <a:pos x="401" y="111"/>
                </a:cxn>
                <a:cxn ang="0">
                  <a:pos x="368" y="84"/>
                </a:cxn>
                <a:cxn ang="0">
                  <a:pos x="401" y="96"/>
                </a:cxn>
                <a:cxn ang="0">
                  <a:pos x="419" y="96"/>
                </a:cxn>
                <a:cxn ang="0">
                  <a:pos x="410" y="84"/>
                </a:cxn>
                <a:cxn ang="0">
                  <a:pos x="389" y="54"/>
                </a:cxn>
                <a:cxn ang="0">
                  <a:pos x="368" y="42"/>
                </a:cxn>
                <a:cxn ang="0">
                  <a:pos x="401" y="42"/>
                </a:cxn>
                <a:cxn ang="0">
                  <a:pos x="401" y="12"/>
                </a:cxn>
                <a:cxn ang="0">
                  <a:pos x="419" y="12"/>
                </a:cxn>
                <a:cxn ang="0">
                  <a:pos x="434" y="0"/>
                </a:cxn>
                <a:cxn ang="0">
                  <a:pos x="0" y="0"/>
                </a:cxn>
                <a:cxn ang="0">
                  <a:pos x="0" y="69"/>
                </a:cxn>
                <a:cxn ang="0">
                  <a:pos x="12" y="54"/>
                </a:cxn>
              </a:cxnLst>
              <a:rect l="0" t="0" r="r" b="b"/>
              <a:pathLst>
                <a:path w="434" h="344">
                  <a:moveTo>
                    <a:pt x="12" y="54"/>
                  </a:moveTo>
                  <a:lnTo>
                    <a:pt x="45" y="84"/>
                  </a:lnTo>
                  <a:lnTo>
                    <a:pt x="45" y="111"/>
                  </a:lnTo>
                  <a:lnTo>
                    <a:pt x="33" y="123"/>
                  </a:lnTo>
                  <a:lnTo>
                    <a:pt x="21" y="153"/>
                  </a:lnTo>
                  <a:lnTo>
                    <a:pt x="0" y="198"/>
                  </a:lnTo>
                  <a:lnTo>
                    <a:pt x="33" y="236"/>
                  </a:lnTo>
                  <a:lnTo>
                    <a:pt x="33" y="266"/>
                  </a:lnTo>
                  <a:lnTo>
                    <a:pt x="54" y="323"/>
                  </a:lnTo>
                  <a:lnTo>
                    <a:pt x="87" y="335"/>
                  </a:lnTo>
                  <a:lnTo>
                    <a:pt x="108" y="335"/>
                  </a:lnTo>
                  <a:lnTo>
                    <a:pt x="120" y="344"/>
                  </a:lnTo>
                  <a:lnTo>
                    <a:pt x="129" y="323"/>
                  </a:lnTo>
                  <a:lnTo>
                    <a:pt x="153" y="323"/>
                  </a:lnTo>
                  <a:lnTo>
                    <a:pt x="162" y="281"/>
                  </a:lnTo>
                  <a:lnTo>
                    <a:pt x="162" y="251"/>
                  </a:lnTo>
                  <a:lnTo>
                    <a:pt x="186" y="251"/>
                  </a:lnTo>
                  <a:lnTo>
                    <a:pt x="162" y="224"/>
                  </a:lnTo>
                  <a:lnTo>
                    <a:pt x="186" y="224"/>
                  </a:lnTo>
                  <a:lnTo>
                    <a:pt x="207" y="209"/>
                  </a:lnTo>
                  <a:lnTo>
                    <a:pt x="236" y="198"/>
                  </a:lnTo>
                  <a:lnTo>
                    <a:pt x="281" y="138"/>
                  </a:lnTo>
                  <a:lnTo>
                    <a:pt x="326" y="138"/>
                  </a:lnTo>
                  <a:lnTo>
                    <a:pt x="356" y="123"/>
                  </a:lnTo>
                  <a:lnTo>
                    <a:pt x="401" y="111"/>
                  </a:lnTo>
                  <a:lnTo>
                    <a:pt x="368" y="84"/>
                  </a:lnTo>
                  <a:lnTo>
                    <a:pt x="401" y="96"/>
                  </a:lnTo>
                  <a:lnTo>
                    <a:pt x="419" y="96"/>
                  </a:lnTo>
                  <a:lnTo>
                    <a:pt x="410" y="84"/>
                  </a:lnTo>
                  <a:lnTo>
                    <a:pt x="389" y="54"/>
                  </a:lnTo>
                  <a:lnTo>
                    <a:pt x="368" y="42"/>
                  </a:lnTo>
                  <a:lnTo>
                    <a:pt x="401" y="42"/>
                  </a:lnTo>
                  <a:lnTo>
                    <a:pt x="401" y="12"/>
                  </a:lnTo>
                  <a:lnTo>
                    <a:pt x="419" y="12"/>
                  </a:lnTo>
                  <a:lnTo>
                    <a:pt x="434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12" y="54"/>
                  </a:lnTo>
                  <a:close/>
                </a:path>
              </a:pathLst>
            </a:custGeom>
            <a:solidFill>
              <a:srgbClr val="A1C6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3717925" y="3036888"/>
              <a:ext cx="4763" cy="9525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3" y="3"/>
                </a:cxn>
              </a:cxnLst>
              <a:rect l="0" t="0" r="r" b="b"/>
              <a:pathLst>
                <a:path w="3" h="6">
                  <a:moveTo>
                    <a:pt x="3" y="3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A1C6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3" name="Freeform 119"/>
            <p:cNvSpPr>
              <a:spLocks/>
            </p:cNvSpPr>
            <p:nvPr/>
          </p:nvSpPr>
          <p:spPr bwMode="auto">
            <a:xfrm>
              <a:off x="1301750" y="2624138"/>
              <a:ext cx="2619375" cy="3754437"/>
            </a:xfrm>
            <a:custGeom>
              <a:avLst/>
              <a:gdLst/>
              <a:ahLst/>
              <a:cxnLst>
                <a:cxn ang="0">
                  <a:pos x="1253" y="2254"/>
                </a:cxn>
                <a:cxn ang="0">
                  <a:pos x="1283" y="2171"/>
                </a:cxn>
                <a:cxn ang="0">
                  <a:pos x="1283" y="2156"/>
                </a:cxn>
                <a:cxn ang="0">
                  <a:pos x="1360" y="2087"/>
                </a:cxn>
                <a:cxn ang="0">
                  <a:pos x="1336" y="1985"/>
                </a:cxn>
                <a:cxn ang="0">
                  <a:pos x="1423" y="1958"/>
                </a:cxn>
                <a:cxn ang="0">
                  <a:pos x="1468" y="1845"/>
                </a:cxn>
                <a:cxn ang="0">
                  <a:pos x="1564" y="1773"/>
                </a:cxn>
                <a:cxn ang="0">
                  <a:pos x="1629" y="1576"/>
                </a:cxn>
                <a:cxn ang="0">
                  <a:pos x="1617" y="1495"/>
                </a:cxn>
                <a:cxn ang="0">
                  <a:pos x="1489" y="1423"/>
                </a:cxn>
                <a:cxn ang="0">
                  <a:pos x="1435" y="1408"/>
                </a:cxn>
                <a:cxn ang="0">
                  <a:pos x="1423" y="1408"/>
                </a:cxn>
                <a:cxn ang="0">
                  <a:pos x="1348" y="1310"/>
                </a:cxn>
                <a:cxn ang="0">
                  <a:pos x="1253" y="1226"/>
                </a:cxn>
                <a:cxn ang="0">
                  <a:pos x="1133" y="1211"/>
                </a:cxn>
                <a:cxn ang="0">
                  <a:pos x="1037" y="1268"/>
                </a:cxn>
                <a:cxn ang="0">
                  <a:pos x="972" y="1253"/>
                </a:cxn>
                <a:cxn ang="0">
                  <a:pos x="906" y="1127"/>
                </a:cxn>
                <a:cxn ang="0">
                  <a:pos x="885" y="1028"/>
                </a:cxn>
                <a:cxn ang="0">
                  <a:pos x="777" y="1085"/>
                </a:cxn>
                <a:cxn ang="0">
                  <a:pos x="735" y="942"/>
                </a:cxn>
                <a:cxn ang="0">
                  <a:pos x="843" y="900"/>
                </a:cxn>
                <a:cxn ang="0">
                  <a:pos x="951" y="930"/>
                </a:cxn>
                <a:cxn ang="0">
                  <a:pos x="984" y="915"/>
                </a:cxn>
                <a:cxn ang="0">
                  <a:pos x="1046" y="801"/>
                </a:cxn>
                <a:cxn ang="0">
                  <a:pos x="1067" y="747"/>
                </a:cxn>
                <a:cxn ang="0">
                  <a:pos x="1142" y="634"/>
                </a:cxn>
                <a:cxn ang="0">
                  <a:pos x="1241" y="619"/>
                </a:cxn>
                <a:cxn ang="0">
                  <a:pos x="1229" y="505"/>
                </a:cxn>
                <a:cxn ang="0">
                  <a:pos x="1088" y="592"/>
                </a:cxn>
                <a:cxn ang="0">
                  <a:pos x="1112" y="562"/>
                </a:cxn>
                <a:cxn ang="0">
                  <a:pos x="1283" y="505"/>
                </a:cxn>
                <a:cxn ang="0">
                  <a:pos x="1369" y="478"/>
                </a:cxn>
                <a:cxn ang="0">
                  <a:pos x="1327" y="436"/>
                </a:cxn>
                <a:cxn ang="0">
                  <a:pos x="1265" y="296"/>
                </a:cxn>
                <a:cxn ang="0">
                  <a:pos x="1208" y="308"/>
                </a:cxn>
                <a:cxn ang="0">
                  <a:pos x="1100" y="209"/>
                </a:cxn>
                <a:cxn ang="0">
                  <a:pos x="1067" y="395"/>
                </a:cxn>
                <a:cxn ang="0">
                  <a:pos x="1013" y="463"/>
                </a:cxn>
                <a:cxn ang="0">
                  <a:pos x="951" y="380"/>
                </a:cxn>
                <a:cxn ang="0">
                  <a:pos x="864" y="323"/>
                </a:cxn>
                <a:cxn ang="0">
                  <a:pos x="906" y="224"/>
                </a:cxn>
                <a:cxn ang="0">
                  <a:pos x="939" y="152"/>
                </a:cxn>
                <a:cxn ang="0">
                  <a:pos x="972" y="125"/>
                </a:cxn>
                <a:cxn ang="0">
                  <a:pos x="873" y="84"/>
                </a:cxn>
                <a:cxn ang="0">
                  <a:pos x="595" y="69"/>
                </a:cxn>
                <a:cxn ang="0">
                  <a:pos x="326" y="69"/>
                </a:cxn>
                <a:cxn ang="0">
                  <a:pos x="74" y="69"/>
                </a:cxn>
                <a:cxn ang="0">
                  <a:pos x="45" y="209"/>
                </a:cxn>
                <a:cxn ang="0">
                  <a:pos x="161" y="308"/>
                </a:cxn>
                <a:cxn ang="0">
                  <a:pos x="388" y="463"/>
                </a:cxn>
                <a:cxn ang="0">
                  <a:pos x="433" y="801"/>
                </a:cxn>
                <a:cxn ang="0">
                  <a:pos x="541" y="957"/>
                </a:cxn>
                <a:cxn ang="0">
                  <a:pos x="637" y="1085"/>
                </a:cxn>
                <a:cxn ang="0">
                  <a:pos x="897" y="1211"/>
                </a:cxn>
                <a:cxn ang="0">
                  <a:pos x="984" y="1435"/>
                </a:cxn>
                <a:cxn ang="0">
                  <a:pos x="1124" y="1734"/>
                </a:cxn>
                <a:cxn ang="0">
                  <a:pos x="1142" y="2129"/>
                </a:cxn>
                <a:cxn ang="0">
                  <a:pos x="1256" y="2365"/>
                </a:cxn>
              </a:cxnLst>
              <a:rect l="0" t="0" r="r" b="b"/>
              <a:pathLst>
                <a:path w="1650" h="2365">
                  <a:moveTo>
                    <a:pt x="1265" y="2311"/>
                  </a:moveTo>
                  <a:lnTo>
                    <a:pt x="1274" y="2284"/>
                  </a:lnTo>
                  <a:lnTo>
                    <a:pt x="1274" y="2269"/>
                  </a:lnTo>
                  <a:lnTo>
                    <a:pt x="1253" y="2254"/>
                  </a:lnTo>
                  <a:lnTo>
                    <a:pt x="1229" y="2269"/>
                  </a:lnTo>
                  <a:lnTo>
                    <a:pt x="1253" y="2227"/>
                  </a:lnTo>
                  <a:lnTo>
                    <a:pt x="1274" y="2198"/>
                  </a:lnTo>
                  <a:lnTo>
                    <a:pt x="1283" y="2171"/>
                  </a:lnTo>
                  <a:lnTo>
                    <a:pt x="1265" y="2183"/>
                  </a:lnTo>
                  <a:lnTo>
                    <a:pt x="1253" y="2156"/>
                  </a:lnTo>
                  <a:lnTo>
                    <a:pt x="1274" y="2141"/>
                  </a:lnTo>
                  <a:lnTo>
                    <a:pt x="1283" y="2156"/>
                  </a:lnTo>
                  <a:lnTo>
                    <a:pt x="1283" y="2141"/>
                  </a:lnTo>
                  <a:lnTo>
                    <a:pt x="1295" y="2114"/>
                  </a:lnTo>
                  <a:lnTo>
                    <a:pt x="1327" y="2099"/>
                  </a:lnTo>
                  <a:lnTo>
                    <a:pt x="1360" y="2087"/>
                  </a:lnTo>
                  <a:lnTo>
                    <a:pt x="1360" y="2027"/>
                  </a:lnTo>
                  <a:lnTo>
                    <a:pt x="1327" y="2000"/>
                  </a:lnTo>
                  <a:lnTo>
                    <a:pt x="1315" y="1973"/>
                  </a:lnTo>
                  <a:lnTo>
                    <a:pt x="1336" y="1985"/>
                  </a:lnTo>
                  <a:lnTo>
                    <a:pt x="1369" y="2015"/>
                  </a:lnTo>
                  <a:lnTo>
                    <a:pt x="1393" y="2027"/>
                  </a:lnTo>
                  <a:lnTo>
                    <a:pt x="1402" y="2000"/>
                  </a:lnTo>
                  <a:lnTo>
                    <a:pt x="1423" y="1958"/>
                  </a:lnTo>
                  <a:lnTo>
                    <a:pt x="1435" y="1917"/>
                  </a:lnTo>
                  <a:lnTo>
                    <a:pt x="1456" y="1917"/>
                  </a:lnTo>
                  <a:lnTo>
                    <a:pt x="1456" y="1890"/>
                  </a:lnTo>
                  <a:lnTo>
                    <a:pt x="1468" y="1845"/>
                  </a:lnTo>
                  <a:lnTo>
                    <a:pt x="1501" y="1833"/>
                  </a:lnTo>
                  <a:lnTo>
                    <a:pt x="1531" y="1803"/>
                  </a:lnTo>
                  <a:lnTo>
                    <a:pt x="1555" y="1803"/>
                  </a:lnTo>
                  <a:lnTo>
                    <a:pt x="1564" y="1773"/>
                  </a:lnTo>
                  <a:lnTo>
                    <a:pt x="1576" y="1746"/>
                  </a:lnTo>
                  <a:lnTo>
                    <a:pt x="1576" y="1647"/>
                  </a:lnTo>
                  <a:lnTo>
                    <a:pt x="1597" y="1606"/>
                  </a:lnTo>
                  <a:lnTo>
                    <a:pt x="1629" y="1576"/>
                  </a:lnTo>
                  <a:lnTo>
                    <a:pt x="1638" y="1549"/>
                  </a:lnTo>
                  <a:lnTo>
                    <a:pt x="1638" y="1507"/>
                  </a:lnTo>
                  <a:lnTo>
                    <a:pt x="1650" y="1465"/>
                  </a:lnTo>
                  <a:lnTo>
                    <a:pt x="1617" y="1495"/>
                  </a:lnTo>
                  <a:lnTo>
                    <a:pt x="1597" y="1465"/>
                  </a:lnTo>
                  <a:lnTo>
                    <a:pt x="1576" y="1435"/>
                  </a:lnTo>
                  <a:lnTo>
                    <a:pt x="1510" y="1435"/>
                  </a:lnTo>
                  <a:lnTo>
                    <a:pt x="1489" y="1423"/>
                  </a:lnTo>
                  <a:lnTo>
                    <a:pt x="1456" y="1435"/>
                  </a:lnTo>
                  <a:lnTo>
                    <a:pt x="1423" y="1435"/>
                  </a:lnTo>
                  <a:lnTo>
                    <a:pt x="1447" y="1408"/>
                  </a:lnTo>
                  <a:lnTo>
                    <a:pt x="1435" y="1408"/>
                  </a:lnTo>
                  <a:lnTo>
                    <a:pt x="1414" y="1423"/>
                  </a:lnTo>
                  <a:lnTo>
                    <a:pt x="1393" y="1435"/>
                  </a:lnTo>
                  <a:lnTo>
                    <a:pt x="1402" y="1408"/>
                  </a:lnTo>
                  <a:lnTo>
                    <a:pt x="1423" y="1408"/>
                  </a:lnTo>
                  <a:lnTo>
                    <a:pt x="1423" y="1324"/>
                  </a:lnTo>
                  <a:lnTo>
                    <a:pt x="1402" y="1310"/>
                  </a:lnTo>
                  <a:lnTo>
                    <a:pt x="1369" y="1295"/>
                  </a:lnTo>
                  <a:lnTo>
                    <a:pt x="1348" y="1310"/>
                  </a:lnTo>
                  <a:lnTo>
                    <a:pt x="1306" y="1295"/>
                  </a:lnTo>
                  <a:lnTo>
                    <a:pt x="1306" y="1268"/>
                  </a:lnTo>
                  <a:lnTo>
                    <a:pt x="1283" y="1253"/>
                  </a:lnTo>
                  <a:lnTo>
                    <a:pt x="1253" y="1226"/>
                  </a:lnTo>
                  <a:lnTo>
                    <a:pt x="1220" y="1238"/>
                  </a:lnTo>
                  <a:lnTo>
                    <a:pt x="1199" y="1226"/>
                  </a:lnTo>
                  <a:lnTo>
                    <a:pt x="1166" y="1211"/>
                  </a:lnTo>
                  <a:lnTo>
                    <a:pt x="1133" y="1211"/>
                  </a:lnTo>
                  <a:lnTo>
                    <a:pt x="1124" y="1196"/>
                  </a:lnTo>
                  <a:lnTo>
                    <a:pt x="1100" y="1211"/>
                  </a:lnTo>
                  <a:lnTo>
                    <a:pt x="1067" y="1238"/>
                  </a:lnTo>
                  <a:lnTo>
                    <a:pt x="1037" y="1268"/>
                  </a:lnTo>
                  <a:lnTo>
                    <a:pt x="1013" y="1253"/>
                  </a:lnTo>
                  <a:lnTo>
                    <a:pt x="1037" y="1238"/>
                  </a:lnTo>
                  <a:lnTo>
                    <a:pt x="1004" y="1238"/>
                  </a:lnTo>
                  <a:lnTo>
                    <a:pt x="972" y="1253"/>
                  </a:lnTo>
                  <a:lnTo>
                    <a:pt x="951" y="1226"/>
                  </a:lnTo>
                  <a:lnTo>
                    <a:pt x="951" y="1154"/>
                  </a:lnTo>
                  <a:lnTo>
                    <a:pt x="930" y="1139"/>
                  </a:lnTo>
                  <a:lnTo>
                    <a:pt x="906" y="1127"/>
                  </a:lnTo>
                  <a:lnTo>
                    <a:pt x="864" y="1154"/>
                  </a:lnTo>
                  <a:lnTo>
                    <a:pt x="873" y="1112"/>
                  </a:lnTo>
                  <a:lnTo>
                    <a:pt x="873" y="1070"/>
                  </a:lnTo>
                  <a:lnTo>
                    <a:pt x="885" y="1028"/>
                  </a:lnTo>
                  <a:lnTo>
                    <a:pt x="852" y="1043"/>
                  </a:lnTo>
                  <a:lnTo>
                    <a:pt x="831" y="1070"/>
                  </a:lnTo>
                  <a:lnTo>
                    <a:pt x="810" y="1097"/>
                  </a:lnTo>
                  <a:lnTo>
                    <a:pt x="777" y="1085"/>
                  </a:lnTo>
                  <a:lnTo>
                    <a:pt x="744" y="1055"/>
                  </a:lnTo>
                  <a:lnTo>
                    <a:pt x="735" y="1014"/>
                  </a:lnTo>
                  <a:lnTo>
                    <a:pt x="744" y="972"/>
                  </a:lnTo>
                  <a:lnTo>
                    <a:pt x="735" y="942"/>
                  </a:lnTo>
                  <a:lnTo>
                    <a:pt x="768" y="915"/>
                  </a:lnTo>
                  <a:lnTo>
                    <a:pt x="789" y="900"/>
                  </a:lnTo>
                  <a:lnTo>
                    <a:pt x="822" y="888"/>
                  </a:lnTo>
                  <a:lnTo>
                    <a:pt x="843" y="900"/>
                  </a:lnTo>
                  <a:lnTo>
                    <a:pt x="873" y="888"/>
                  </a:lnTo>
                  <a:lnTo>
                    <a:pt x="930" y="900"/>
                  </a:lnTo>
                  <a:lnTo>
                    <a:pt x="951" y="900"/>
                  </a:lnTo>
                  <a:lnTo>
                    <a:pt x="951" y="930"/>
                  </a:lnTo>
                  <a:lnTo>
                    <a:pt x="972" y="957"/>
                  </a:lnTo>
                  <a:lnTo>
                    <a:pt x="992" y="987"/>
                  </a:lnTo>
                  <a:lnTo>
                    <a:pt x="992" y="942"/>
                  </a:lnTo>
                  <a:lnTo>
                    <a:pt x="984" y="915"/>
                  </a:lnTo>
                  <a:lnTo>
                    <a:pt x="972" y="888"/>
                  </a:lnTo>
                  <a:lnTo>
                    <a:pt x="992" y="873"/>
                  </a:lnTo>
                  <a:lnTo>
                    <a:pt x="1013" y="831"/>
                  </a:lnTo>
                  <a:lnTo>
                    <a:pt x="1046" y="801"/>
                  </a:lnTo>
                  <a:lnTo>
                    <a:pt x="1058" y="774"/>
                  </a:lnTo>
                  <a:lnTo>
                    <a:pt x="1037" y="747"/>
                  </a:lnTo>
                  <a:lnTo>
                    <a:pt x="1058" y="718"/>
                  </a:lnTo>
                  <a:lnTo>
                    <a:pt x="1067" y="747"/>
                  </a:lnTo>
                  <a:lnTo>
                    <a:pt x="1100" y="691"/>
                  </a:lnTo>
                  <a:lnTo>
                    <a:pt x="1124" y="676"/>
                  </a:lnTo>
                  <a:lnTo>
                    <a:pt x="1142" y="661"/>
                  </a:lnTo>
                  <a:lnTo>
                    <a:pt x="1142" y="634"/>
                  </a:lnTo>
                  <a:lnTo>
                    <a:pt x="1187" y="604"/>
                  </a:lnTo>
                  <a:lnTo>
                    <a:pt x="1220" y="592"/>
                  </a:lnTo>
                  <a:lnTo>
                    <a:pt x="1208" y="619"/>
                  </a:lnTo>
                  <a:lnTo>
                    <a:pt x="1241" y="619"/>
                  </a:lnTo>
                  <a:lnTo>
                    <a:pt x="1274" y="592"/>
                  </a:lnTo>
                  <a:lnTo>
                    <a:pt x="1241" y="577"/>
                  </a:lnTo>
                  <a:lnTo>
                    <a:pt x="1229" y="535"/>
                  </a:lnTo>
                  <a:lnTo>
                    <a:pt x="1229" y="505"/>
                  </a:lnTo>
                  <a:lnTo>
                    <a:pt x="1199" y="520"/>
                  </a:lnTo>
                  <a:lnTo>
                    <a:pt x="1154" y="535"/>
                  </a:lnTo>
                  <a:lnTo>
                    <a:pt x="1133" y="562"/>
                  </a:lnTo>
                  <a:lnTo>
                    <a:pt x="1088" y="592"/>
                  </a:lnTo>
                  <a:lnTo>
                    <a:pt x="1058" y="619"/>
                  </a:lnTo>
                  <a:lnTo>
                    <a:pt x="1013" y="634"/>
                  </a:lnTo>
                  <a:lnTo>
                    <a:pt x="1046" y="604"/>
                  </a:lnTo>
                  <a:lnTo>
                    <a:pt x="1112" y="562"/>
                  </a:lnTo>
                  <a:lnTo>
                    <a:pt x="1178" y="520"/>
                  </a:lnTo>
                  <a:lnTo>
                    <a:pt x="1208" y="493"/>
                  </a:lnTo>
                  <a:lnTo>
                    <a:pt x="1241" y="493"/>
                  </a:lnTo>
                  <a:lnTo>
                    <a:pt x="1283" y="505"/>
                  </a:lnTo>
                  <a:lnTo>
                    <a:pt x="1295" y="520"/>
                  </a:lnTo>
                  <a:lnTo>
                    <a:pt x="1315" y="505"/>
                  </a:lnTo>
                  <a:lnTo>
                    <a:pt x="1336" y="478"/>
                  </a:lnTo>
                  <a:lnTo>
                    <a:pt x="1369" y="478"/>
                  </a:lnTo>
                  <a:lnTo>
                    <a:pt x="1369" y="448"/>
                  </a:lnTo>
                  <a:lnTo>
                    <a:pt x="1348" y="436"/>
                  </a:lnTo>
                  <a:lnTo>
                    <a:pt x="1315" y="463"/>
                  </a:lnTo>
                  <a:lnTo>
                    <a:pt x="1327" y="436"/>
                  </a:lnTo>
                  <a:lnTo>
                    <a:pt x="1315" y="407"/>
                  </a:lnTo>
                  <a:lnTo>
                    <a:pt x="1306" y="365"/>
                  </a:lnTo>
                  <a:lnTo>
                    <a:pt x="1295" y="323"/>
                  </a:lnTo>
                  <a:lnTo>
                    <a:pt x="1265" y="296"/>
                  </a:lnTo>
                  <a:lnTo>
                    <a:pt x="1241" y="323"/>
                  </a:lnTo>
                  <a:lnTo>
                    <a:pt x="1229" y="365"/>
                  </a:lnTo>
                  <a:lnTo>
                    <a:pt x="1208" y="350"/>
                  </a:lnTo>
                  <a:lnTo>
                    <a:pt x="1208" y="308"/>
                  </a:lnTo>
                  <a:lnTo>
                    <a:pt x="1187" y="266"/>
                  </a:lnTo>
                  <a:lnTo>
                    <a:pt x="1142" y="251"/>
                  </a:lnTo>
                  <a:lnTo>
                    <a:pt x="1100" y="239"/>
                  </a:lnTo>
                  <a:lnTo>
                    <a:pt x="1100" y="209"/>
                  </a:lnTo>
                  <a:lnTo>
                    <a:pt x="1088" y="251"/>
                  </a:lnTo>
                  <a:lnTo>
                    <a:pt x="1088" y="296"/>
                  </a:lnTo>
                  <a:lnTo>
                    <a:pt x="1100" y="365"/>
                  </a:lnTo>
                  <a:lnTo>
                    <a:pt x="1067" y="395"/>
                  </a:lnTo>
                  <a:lnTo>
                    <a:pt x="1046" y="395"/>
                  </a:lnTo>
                  <a:lnTo>
                    <a:pt x="1058" y="448"/>
                  </a:lnTo>
                  <a:lnTo>
                    <a:pt x="1037" y="493"/>
                  </a:lnTo>
                  <a:lnTo>
                    <a:pt x="1013" y="463"/>
                  </a:lnTo>
                  <a:lnTo>
                    <a:pt x="1013" y="436"/>
                  </a:lnTo>
                  <a:lnTo>
                    <a:pt x="1004" y="395"/>
                  </a:lnTo>
                  <a:lnTo>
                    <a:pt x="984" y="395"/>
                  </a:lnTo>
                  <a:lnTo>
                    <a:pt x="951" y="380"/>
                  </a:lnTo>
                  <a:lnTo>
                    <a:pt x="939" y="365"/>
                  </a:lnTo>
                  <a:lnTo>
                    <a:pt x="918" y="350"/>
                  </a:lnTo>
                  <a:lnTo>
                    <a:pt x="885" y="350"/>
                  </a:lnTo>
                  <a:lnTo>
                    <a:pt x="864" y="323"/>
                  </a:lnTo>
                  <a:lnTo>
                    <a:pt x="864" y="281"/>
                  </a:lnTo>
                  <a:lnTo>
                    <a:pt x="897" y="251"/>
                  </a:lnTo>
                  <a:lnTo>
                    <a:pt x="930" y="224"/>
                  </a:lnTo>
                  <a:lnTo>
                    <a:pt x="906" y="224"/>
                  </a:lnTo>
                  <a:lnTo>
                    <a:pt x="939" y="197"/>
                  </a:lnTo>
                  <a:lnTo>
                    <a:pt x="972" y="209"/>
                  </a:lnTo>
                  <a:lnTo>
                    <a:pt x="960" y="182"/>
                  </a:lnTo>
                  <a:lnTo>
                    <a:pt x="939" y="152"/>
                  </a:lnTo>
                  <a:lnTo>
                    <a:pt x="984" y="152"/>
                  </a:lnTo>
                  <a:lnTo>
                    <a:pt x="992" y="125"/>
                  </a:lnTo>
                  <a:lnTo>
                    <a:pt x="984" y="114"/>
                  </a:lnTo>
                  <a:lnTo>
                    <a:pt x="972" y="125"/>
                  </a:lnTo>
                  <a:lnTo>
                    <a:pt x="972" y="39"/>
                  </a:lnTo>
                  <a:lnTo>
                    <a:pt x="918" y="0"/>
                  </a:lnTo>
                  <a:lnTo>
                    <a:pt x="939" y="69"/>
                  </a:lnTo>
                  <a:lnTo>
                    <a:pt x="873" y="84"/>
                  </a:lnTo>
                  <a:lnTo>
                    <a:pt x="798" y="84"/>
                  </a:lnTo>
                  <a:lnTo>
                    <a:pt x="723" y="114"/>
                  </a:lnTo>
                  <a:lnTo>
                    <a:pt x="658" y="69"/>
                  </a:lnTo>
                  <a:lnTo>
                    <a:pt x="595" y="69"/>
                  </a:lnTo>
                  <a:lnTo>
                    <a:pt x="517" y="54"/>
                  </a:lnTo>
                  <a:lnTo>
                    <a:pt x="454" y="54"/>
                  </a:lnTo>
                  <a:lnTo>
                    <a:pt x="388" y="99"/>
                  </a:lnTo>
                  <a:lnTo>
                    <a:pt x="326" y="69"/>
                  </a:lnTo>
                  <a:lnTo>
                    <a:pt x="260" y="69"/>
                  </a:lnTo>
                  <a:lnTo>
                    <a:pt x="194" y="39"/>
                  </a:lnTo>
                  <a:lnTo>
                    <a:pt x="131" y="39"/>
                  </a:lnTo>
                  <a:lnTo>
                    <a:pt x="74" y="69"/>
                  </a:lnTo>
                  <a:lnTo>
                    <a:pt x="12" y="99"/>
                  </a:lnTo>
                  <a:lnTo>
                    <a:pt x="74" y="140"/>
                  </a:lnTo>
                  <a:lnTo>
                    <a:pt x="0" y="152"/>
                  </a:lnTo>
                  <a:lnTo>
                    <a:pt x="45" y="209"/>
                  </a:lnTo>
                  <a:lnTo>
                    <a:pt x="12" y="296"/>
                  </a:lnTo>
                  <a:lnTo>
                    <a:pt x="33" y="380"/>
                  </a:lnTo>
                  <a:lnTo>
                    <a:pt x="98" y="323"/>
                  </a:lnTo>
                  <a:lnTo>
                    <a:pt x="161" y="308"/>
                  </a:lnTo>
                  <a:lnTo>
                    <a:pt x="227" y="296"/>
                  </a:lnTo>
                  <a:lnTo>
                    <a:pt x="293" y="338"/>
                  </a:lnTo>
                  <a:lnTo>
                    <a:pt x="347" y="395"/>
                  </a:lnTo>
                  <a:lnTo>
                    <a:pt x="388" y="463"/>
                  </a:lnTo>
                  <a:lnTo>
                    <a:pt x="421" y="550"/>
                  </a:lnTo>
                  <a:lnTo>
                    <a:pt x="421" y="646"/>
                  </a:lnTo>
                  <a:lnTo>
                    <a:pt x="400" y="732"/>
                  </a:lnTo>
                  <a:lnTo>
                    <a:pt x="433" y="801"/>
                  </a:lnTo>
                  <a:lnTo>
                    <a:pt x="484" y="888"/>
                  </a:lnTo>
                  <a:lnTo>
                    <a:pt x="529" y="957"/>
                  </a:lnTo>
                  <a:lnTo>
                    <a:pt x="562" y="1043"/>
                  </a:lnTo>
                  <a:lnTo>
                    <a:pt x="541" y="957"/>
                  </a:lnTo>
                  <a:lnTo>
                    <a:pt x="517" y="873"/>
                  </a:lnTo>
                  <a:lnTo>
                    <a:pt x="562" y="942"/>
                  </a:lnTo>
                  <a:lnTo>
                    <a:pt x="607" y="1014"/>
                  </a:lnTo>
                  <a:lnTo>
                    <a:pt x="637" y="1085"/>
                  </a:lnTo>
                  <a:lnTo>
                    <a:pt x="690" y="1127"/>
                  </a:lnTo>
                  <a:lnTo>
                    <a:pt x="768" y="1154"/>
                  </a:lnTo>
                  <a:lnTo>
                    <a:pt x="843" y="1169"/>
                  </a:lnTo>
                  <a:lnTo>
                    <a:pt x="897" y="1211"/>
                  </a:lnTo>
                  <a:lnTo>
                    <a:pt x="939" y="1283"/>
                  </a:lnTo>
                  <a:lnTo>
                    <a:pt x="1013" y="1283"/>
                  </a:lnTo>
                  <a:lnTo>
                    <a:pt x="1013" y="1366"/>
                  </a:lnTo>
                  <a:lnTo>
                    <a:pt x="984" y="1435"/>
                  </a:lnTo>
                  <a:lnTo>
                    <a:pt x="984" y="1522"/>
                  </a:lnTo>
                  <a:lnTo>
                    <a:pt x="1013" y="1591"/>
                  </a:lnTo>
                  <a:lnTo>
                    <a:pt x="1067" y="1677"/>
                  </a:lnTo>
                  <a:lnTo>
                    <a:pt x="1124" y="1734"/>
                  </a:lnTo>
                  <a:lnTo>
                    <a:pt x="1154" y="1833"/>
                  </a:lnTo>
                  <a:lnTo>
                    <a:pt x="1133" y="1931"/>
                  </a:lnTo>
                  <a:lnTo>
                    <a:pt x="1142" y="2027"/>
                  </a:lnTo>
                  <a:lnTo>
                    <a:pt x="1142" y="2129"/>
                  </a:lnTo>
                  <a:lnTo>
                    <a:pt x="1154" y="2227"/>
                  </a:lnTo>
                  <a:lnTo>
                    <a:pt x="1154" y="2323"/>
                  </a:lnTo>
                  <a:lnTo>
                    <a:pt x="1178" y="2365"/>
                  </a:lnTo>
                  <a:lnTo>
                    <a:pt x="1256" y="2365"/>
                  </a:lnTo>
                  <a:lnTo>
                    <a:pt x="1241" y="2338"/>
                  </a:lnTo>
                  <a:lnTo>
                    <a:pt x="1265" y="2311"/>
                  </a:lnTo>
                  <a:close/>
                </a:path>
              </a:pathLst>
            </a:custGeom>
            <a:solidFill>
              <a:srgbClr val="A1C6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4" name="Freeform 120"/>
            <p:cNvSpPr>
              <a:spLocks/>
            </p:cNvSpPr>
            <p:nvPr/>
          </p:nvSpPr>
          <p:spPr bwMode="auto">
            <a:xfrm>
              <a:off x="4467225" y="3065463"/>
              <a:ext cx="157163" cy="322262"/>
            </a:xfrm>
            <a:custGeom>
              <a:avLst/>
              <a:gdLst/>
              <a:ahLst/>
              <a:cxnLst>
                <a:cxn ang="0">
                  <a:pos x="45" y="102"/>
                </a:cxn>
                <a:cxn ang="0">
                  <a:pos x="57" y="129"/>
                </a:cxn>
                <a:cxn ang="0">
                  <a:pos x="33" y="143"/>
                </a:cxn>
                <a:cxn ang="0">
                  <a:pos x="24" y="170"/>
                </a:cxn>
                <a:cxn ang="0">
                  <a:pos x="57" y="170"/>
                </a:cxn>
                <a:cxn ang="0">
                  <a:pos x="33" y="185"/>
                </a:cxn>
                <a:cxn ang="0">
                  <a:pos x="66" y="170"/>
                </a:cxn>
                <a:cxn ang="0">
                  <a:pos x="45" y="185"/>
                </a:cxn>
                <a:cxn ang="0">
                  <a:pos x="9" y="203"/>
                </a:cxn>
                <a:cxn ang="0">
                  <a:pos x="12" y="203"/>
                </a:cxn>
                <a:cxn ang="0">
                  <a:pos x="24" y="203"/>
                </a:cxn>
                <a:cxn ang="0">
                  <a:pos x="51" y="200"/>
                </a:cxn>
                <a:cxn ang="0">
                  <a:pos x="45" y="197"/>
                </a:cxn>
                <a:cxn ang="0">
                  <a:pos x="78" y="185"/>
                </a:cxn>
                <a:cxn ang="0">
                  <a:pos x="87" y="185"/>
                </a:cxn>
                <a:cxn ang="0">
                  <a:pos x="99" y="143"/>
                </a:cxn>
                <a:cxn ang="0">
                  <a:pos x="78" y="102"/>
                </a:cxn>
                <a:cxn ang="0">
                  <a:pos x="45" y="72"/>
                </a:cxn>
                <a:cxn ang="0">
                  <a:pos x="45" y="30"/>
                </a:cxn>
                <a:cxn ang="0">
                  <a:pos x="24" y="30"/>
                </a:cxn>
                <a:cxn ang="0">
                  <a:pos x="39" y="0"/>
                </a:cxn>
                <a:cxn ang="0">
                  <a:pos x="12" y="18"/>
                </a:cxn>
                <a:cxn ang="0">
                  <a:pos x="0" y="60"/>
                </a:cxn>
                <a:cxn ang="0">
                  <a:pos x="24" y="87"/>
                </a:cxn>
                <a:cxn ang="0">
                  <a:pos x="45" y="102"/>
                </a:cxn>
              </a:cxnLst>
              <a:rect l="0" t="0" r="r" b="b"/>
              <a:pathLst>
                <a:path w="99" h="203">
                  <a:moveTo>
                    <a:pt x="45" y="102"/>
                  </a:moveTo>
                  <a:lnTo>
                    <a:pt x="57" y="129"/>
                  </a:lnTo>
                  <a:lnTo>
                    <a:pt x="33" y="143"/>
                  </a:lnTo>
                  <a:lnTo>
                    <a:pt x="24" y="170"/>
                  </a:lnTo>
                  <a:lnTo>
                    <a:pt x="57" y="170"/>
                  </a:lnTo>
                  <a:lnTo>
                    <a:pt x="33" y="185"/>
                  </a:lnTo>
                  <a:lnTo>
                    <a:pt x="66" y="170"/>
                  </a:lnTo>
                  <a:lnTo>
                    <a:pt x="45" y="185"/>
                  </a:lnTo>
                  <a:lnTo>
                    <a:pt x="9" y="203"/>
                  </a:lnTo>
                  <a:lnTo>
                    <a:pt x="12" y="203"/>
                  </a:lnTo>
                  <a:lnTo>
                    <a:pt x="24" y="203"/>
                  </a:lnTo>
                  <a:lnTo>
                    <a:pt x="51" y="200"/>
                  </a:lnTo>
                  <a:lnTo>
                    <a:pt x="45" y="197"/>
                  </a:lnTo>
                  <a:lnTo>
                    <a:pt x="78" y="185"/>
                  </a:lnTo>
                  <a:lnTo>
                    <a:pt x="87" y="185"/>
                  </a:lnTo>
                  <a:lnTo>
                    <a:pt x="99" y="143"/>
                  </a:lnTo>
                  <a:lnTo>
                    <a:pt x="78" y="102"/>
                  </a:lnTo>
                  <a:lnTo>
                    <a:pt x="45" y="72"/>
                  </a:lnTo>
                  <a:lnTo>
                    <a:pt x="45" y="30"/>
                  </a:lnTo>
                  <a:lnTo>
                    <a:pt x="24" y="30"/>
                  </a:lnTo>
                  <a:lnTo>
                    <a:pt x="39" y="0"/>
                  </a:lnTo>
                  <a:lnTo>
                    <a:pt x="12" y="18"/>
                  </a:lnTo>
                  <a:lnTo>
                    <a:pt x="0" y="60"/>
                  </a:lnTo>
                  <a:lnTo>
                    <a:pt x="24" y="87"/>
                  </a:lnTo>
                  <a:lnTo>
                    <a:pt x="45" y="102"/>
                  </a:lnTo>
                  <a:close/>
                </a:path>
              </a:pathLst>
            </a:custGeom>
            <a:solidFill>
              <a:srgbClr val="A1C6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5" name="Freeform 121"/>
            <p:cNvSpPr>
              <a:spLocks/>
            </p:cNvSpPr>
            <p:nvPr/>
          </p:nvSpPr>
          <p:spPr bwMode="auto">
            <a:xfrm>
              <a:off x="4605338" y="3316288"/>
              <a:ext cx="33338" cy="42862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7"/>
                </a:cxn>
                <a:cxn ang="0">
                  <a:pos x="12" y="27"/>
                </a:cxn>
                <a:cxn ang="0">
                  <a:pos x="21" y="0"/>
                </a:cxn>
              </a:cxnLst>
              <a:rect l="0" t="0" r="r" b="b"/>
              <a:pathLst>
                <a:path w="21" h="27">
                  <a:moveTo>
                    <a:pt x="21" y="0"/>
                  </a:moveTo>
                  <a:lnTo>
                    <a:pt x="0" y="27"/>
                  </a:lnTo>
                  <a:lnTo>
                    <a:pt x="12" y="2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A1C6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6" name="Freeform 122"/>
            <p:cNvSpPr>
              <a:spLocks/>
            </p:cNvSpPr>
            <p:nvPr/>
          </p:nvSpPr>
          <p:spPr bwMode="auto">
            <a:xfrm>
              <a:off x="5668963" y="5116513"/>
              <a:ext cx="152400" cy="393700"/>
            </a:xfrm>
            <a:custGeom>
              <a:avLst/>
              <a:gdLst/>
              <a:ahLst/>
              <a:cxnLst>
                <a:cxn ang="0">
                  <a:pos x="45" y="50"/>
                </a:cxn>
                <a:cxn ang="0">
                  <a:pos x="12" y="77"/>
                </a:cxn>
                <a:cxn ang="0">
                  <a:pos x="21" y="119"/>
                </a:cxn>
                <a:cxn ang="0">
                  <a:pos x="0" y="149"/>
                </a:cxn>
                <a:cxn ang="0">
                  <a:pos x="0" y="191"/>
                </a:cxn>
                <a:cxn ang="0">
                  <a:pos x="12" y="233"/>
                </a:cxn>
                <a:cxn ang="0">
                  <a:pos x="33" y="248"/>
                </a:cxn>
                <a:cxn ang="0">
                  <a:pos x="54" y="203"/>
                </a:cxn>
                <a:cxn ang="0">
                  <a:pos x="75" y="134"/>
                </a:cxn>
                <a:cxn ang="0">
                  <a:pos x="96" y="77"/>
                </a:cxn>
                <a:cxn ang="0">
                  <a:pos x="96" y="36"/>
                </a:cxn>
                <a:cxn ang="0">
                  <a:pos x="87" y="0"/>
                </a:cxn>
                <a:cxn ang="0">
                  <a:pos x="75" y="6"/>
                </a:cxn>
                <a:cxn ang="0">
                  <a:pos x="45" y="50"/>
                </a:cxn>
              </a:cxnLst>
              <a:rect l="0" t="0" r="r" b="b"/>
              <a:pathLst>
                <a:path w="96" h="248">
                  <a:moveTo>
                    <a:pt x="45" y="50"/>
                  </a:moveTo>
                  <a:lnTo>
                    <a:pt x="12" y="77"/>
                  </a:lnTo>
                  <a:lnTo>
                    <a:pt x="21" y="119"/>
                  </a:lnTo>
                  <a:lnTo>
                    <a:pt x="0" y="149"/>
                  </a:lnTo>
                  <a:lnTo>
                    <a:pt x="0" y="191"/>
                  </a:lnTo>
                  <a:lnTo>
                    <a:pt x="12" y="233"/>
                  </a:lnTo>
                  <a:lnTo>
                    <a:pt x="33" y="248"/>
                  </a:lnTo>
                  <a:lnTo>
                    <a:pt x="54" y="203"/>
                  </a:lnTo>
                  <a:lnTo>
                    <a:pt x="75" y="134"/>
                  </a:lnTo>
                  <a:lnTo>
                    <a:pt x="96" y="77"/>
                  </a:lnTo>
                  <a:lnTo>
                    <a:pt x="96" y="36"/>
                  </a:lnTo>
                  <a:lnTo>
                    <a:pt x="87" y="0"/>
                  </a:lnTo>
                  <a:lnTo>
                    <a:pt x="75" y="6"/>
                  </a:lnTo>
                  <a:lnTo>
                    <a:pt x="45" y="50"/>
                  </a:lnTo>
                  <a:close/>
                </a:path>
              </a:pathLst>
            </a:custGeom>
            <a:solidFill>
              <a:srgbClr val="A1C6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7" name="Freeform 123"/>
            <p:cNvSpPr>
              <a:spLocks/>
            </p:cNvSpPr>
            <p:nvPr/>
          </p:nvSpPr>
          <p:spPr bwMode="auto">
            <a:xfrm>
              <a:off x="5807075" y="5106988"/>
              <a:ext cx="14288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lnTo>
                    <a:pt x="0" y="6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C6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8" name="Freeform 124"/>
            <p:cNvSpPr>
              <a:spLocks/>
            </p:cNvSpPr>
            <p:nvPr/>
          </p:nvSpPr>
          <p:spPr bwMode="auto">
            <a:xfrm>
              <a:off x="4111625" y="2781300"/>
              <a:ext cx="190500" cy="131762"/>
            </a:xfrm>
            <a:custGeom>
              <a:avLst/>
              <a:gdLst/>
              <a:ahLst/>
              <a:cxnLst>
                <a:cxn ang="0">
                  <a:pos x="108" y="68"/>
                </a:cxn>
                <a:cxn ang="0">
                  <a:pos x="120" y="41"/>
                </a:cxn>
                <a:cxn ang="0">
                  <a:pos x="108" y="15"/>
                </a:cxn>
                <a:cxn ang="0">
                  <a:pos x="120" y="0"/>
                </a:cxn>
                <a:cxn ang="0">
                  <a:pos x="96" y="0"/>
                </a:cxn>
                <a:cxn ang="0">
                  <a:pos x="87" y="15"/>
                </a:cxn>
                <a:cxn ang="0">
                  <a:pos x="63" y="15"/>
                </a:cxn>
                <a:cxn ang="0">
                  <a:pos x="63" y="26"/>
                </a:cxn>
                <a:cxn ang="0">
                  <a:pos x="42" y="15"/>
                </a:cxn>
                <a:cxn ang="0">
                  <a:pos x="0" y="15"/>
                </a:cxn>
                <a:cxn ang="0">
                  <a:pos x="21" y="53"/>
                </a:cxn>
                <a:cxn ang="0">
                  <a:pos x="42" y="83"/>
                </a:cxn>
                <a:cxn ang="0">
                  <a:pos x="75" y="68"/>
                </a:cxn>
                <a:cxn ang="0">
                  <a:pos x="108" y="68"/>
                </a:cxn>
              </a:cxnLst>
              <a:rect l="0" t="0" r="r" b="b"/>
              <a:pathLst>
                <a:path w="120" h="83">
                  <a:moveTo>
                    <a:pt x="108" y="68"/>
                  </a:moveTo>
                  <a:lnTo>
                    <a:pt x="120" y="41"/>
                  </a:lnTo>
                  <a:lnTo>
                    <a:pt x="108" y="15"/>
                  </a:lnTo>
                  <a:lnTo>
                    <a:pt x="120" y="0"/>
                  </a:lnTo>
                  <a:lnTo>
                    <a:pt x="96" y="0"/>
                  </a:lnTo>
                  <a:lnTo>
                    <a:pt x="87" y="15"/>
                  </a:lnTo>
                  <a:lnTo>
                    <a:pt x="63" y="15"/>
                  </a:lnTo>
                  <a:lnTo>
                    <a:pt x="63" y="26"/>
                  </a:lnTo>
                  <a:lnTo>
                    <a:pt x="42" y="15"/>
                  </a:lnTo>
                  <a:lnTo>
                    <a:pt x="0" y="15"/>
                  </a:lnTo>
                  <a:lnTo>
                    <a:pt x="21" y="53"/>
                  </a:lnTo>
                  <a:lnTo>
                    <a:pt x="42" y="83"/>
                  </a:lnTo>
                  <a:lnTo>
                    <a:pt x="75" y="68"/>
                  </a:lnTo>
                  <a:lnTo>
                    <a:pt x="108" y="68"/>
                  </a:lnTo>
                  <a:close/>
                </a:path>
              </a:pathLst>
            </a:custGeom>
            <a:solidFill>
              <a:srgbClr val="A1C6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9" name="Freeform 125"/>
            <p:cNvSpPr>
              <a:spLocks noEditPoints="1"/>
            </p:cNvSpPr>
            <p:nvPr/>
          </p:nvSpPr>
          <p:spPr bwMode="auto">
            <a:xfrm>
              <a:off x="2008188" y="2486025"/>
              <a:ext cx="4097338" cy="3536950"/>
            </a:xfrm>
            <a:custGeom>
              <a:avLst/>
              <a:gdLst/>
              <a:ahLst/>
              <a:cxnLst>
                <a:cxn ang="0">
                  <a:pos x="1220" y="915"/>
                </a:cxn>
                <a:cxn ang="0">
                  <a:pos x="1146" y="915"/>
                </a:cxn>
                <a:cxn ang="0">
                  <a:pos x="1181" y="915"/>
                </a:cxn>
                <a:cxn ang="0">
                  <a:pos x="1107" y="915"/>
                </a:cxn>
                <a:cxn ang="0">
                  <a:pos x="1026" y="915"/>
                </a:cxn>
                <a:cxn ang="0">
                  <a:pos x="1065" y="915"/>
                </a:cxn>
                <a:cxn ang="0">
                  <a:pos x="2174" y="266"/>
                </a:cxn>
                <a:cxn ang="0">
                  <a:pos x="2518" y="138"/>
                </a:cxn>
                <a:cxn ang="0">
                  <a:pos x="2581" y="278"/>
                </a:cxn>
                <a:cxn ang="0">
                  <a:pos x="2195" y="500"/>
                </a:cxn>
                <a:cxn ang="0">
                  <a:pos x="2264" y="500"/>
                </a:cxn>
                <a:cxn ang="0">
                  <a:pos x="2228" y="500"/>
                </a:cxn>
                <a:cxn ang="0">
                  <a:pos x="2129" y="500"/>
                </a:cxn>
                <a:cxn ang="0">
                  <a:pos x="996" y="852"/>
                </a:cxn>
                <a:cxn ang="0">
                  <a:pos x="1830" y="514"/>
                </a:cxn>
                <a:cxn ang="0">
                  <a:pos x="2094" y="500"/>
                </a:cxn>
                <a:cxn ang="0">
                  <a:pos x="1848" y="485"/>
                </a:cxn>
                <a:cxn ang="0">
                  <a:pos x="1833" y="470"/>
                </a:cxn>
                <a:cxn ang="0">
                  <a:pos x="1803" y="482"/>
                </a:cxn>
                <a:cxn ang="0">
                  <a:pos x="1815" y="514"/>
                </a:cxn>
                <a:cxn ang="0">
                  <a:pos x="1830" y="479"/>
                </a:cxn>
                <a:cxn ang="0">
                  <a:pos x="1836" y="497"/>
                </a:cxn>
                <a:cxn ang="0">
                  <a:pos x="1818" y="506"/>
                </a:cxn>
                <a:cxn ang="0">
                  <a:pos x="1809" y="488"/>
                </a:cxn>
                <a:cxn ang="0">
                  <a:pos x="476" y="2165"/>
                </a:cxn>
                <a:cxn ang="0">
                  <a:pos x="512" y="2165"/>
                </a:cxn>
                <a:cxn ang="0">
                  <a:pos x="431" y="2165"/>
                </a:cxn>
                <a:cxn ang="0">
                  <a:pos x="395" y="2165"/>
                </a:cxn>
                <a:cxn ang="0">
                  <a:pos x="550" y="2165"/>
                </a:cxn>
                <a:cxn ang="0">
                  <a:pos x="1977" y="915"/>
                </a:cxn>
                <a:cxn ang="0">
                  <a:pos x="2076" y="999"/>
                </a:cxn>
                <a:cxn ang="0">
                  <a:pos x="2120" y="1624"/>
                </a:cxn>
                <a:cxn ang="0">
                  <a:pos x="2088" y="1657"/>
                </a:cxn>
                <a:cxn ang="0">
                  <a:pos x="2123" y="1693"/>
                </a:cxn>
                <a:cxn ang="0">
                  <a:pos x="2159" y="1657"/>
                </a:cxn>
                <a:cxn ang="0">
                  <a:pos x="2129" y="775"/>
                </a:cxn>
                <a:cxn ang="0">
                  <a:pos x="1977" y="915"/>
                </a:cxn>
                <a:cxn ang="0">
                  <a:pos x="2132" y="1681"/>
                </a:cxn>
                <a:cxn ang="0">
                  <a:pos x="2103" y="1666"/>
                </a:cxn>
                <a:cxn ang="0">
                  <a:pos x="2114" y="1636"/>
                </a:cxn>
                <a:cxn ang="0">
                  <a:pos x="2147" y="1648"/>
                </a:cxn>
                <a:cxn ang="0">
                  <a:pos x="610" y="2165"/>
                </a:cxn>
                <a:cxn ang="0">
                  <a:pos x="350" y="2228"/>
                </a:cxn>
                <a:cxn ang="0">
                  <a:pos x="27" y="903"/>
                </a:cxn>
                <a:cxn ang="0">
                  <a:pos x="87" y="903"/>
                </a:cxn>
                <a:cxn ang="0">
                  <a:pos x="329" y="679"/>
                </a:cxn>
                <a:cxn ang="0">
                  <a:pos x="347" y="634"/>
                </a:cxn>
                <a:cxn ang="0">
                  <a:pos x="302" y="613"/>
                </a:cxn>
                <a:cxn ang="0">
                  <a:pos x="281" y="661"/>
                </a:cxn>
                <a:cxn ang="0">
                  <a:pos x="314" y="622"/>
                </a:cxn>
                <a:cxn ang="0">
                  <a:pos x="338" y="646"/>
                </a:cxn>
                <a:cxn ang="0">
                  <a:pos x="314" y="670"/>
                </a:cxn>
                <a:cxn ang="0">
                  <a:pos x="293" y="646"/>
                </a:cxn>
                <a:cxn ang="0">
                  <a:pos x="314" y="622"/>
                </a:cxn>
                <a:cxn ang="0">
                  <a:pos x="114" y="903"/>
                </a:cxn>
                <a:cxn ang="0">
                  <a:pos x="341" y="2165"/>
                </a:cxn>
                <a:cxn ang="0">
                  <a:pos x="951" y="915"/>
                </a:cxn>
                <a:cxn ang="0">
                  <a:pos x="174" y="903"/>
                </a:cxn>
              </a:cxnLst>
              <a:rect l="0" t="0" r="r" b="b"/>
              <a:pathLst>
                <a:path w="2581" h="2228">
                  <a:moveTo>
                    <a:pt x="1220" y="915"/>
                  </a:moveTo>
                  <a:lnTo>
                    <a:pt x="1250" y="852"/>
                  </a:lnTo>
                  <a:lnTo>
                    <a:pt x="1226" y="852"/>
                  </a:lnTo>
                  <a:lnTo>
                    <a:pt x="1196" y="915"/>
                  </a:lnTo>
                  <a:lnTo>
                    <a:pt x="1220" y="915"/>
                  </a:lnTo>
                  <a:close/>
                  <a:moveTo>
                    <a:pt x="1146" y="915"/>
                  </a:moveTo>
                  <a:lnTo>
                    <a:pt x="1175" y="852"/>
                  </a:lnTo>
                  <a:lnTo>
                    <a:pt x="1152" y="852"/>
                  </a:lnTo>
                  <a:lnTo>
                    <a:pt x="1122" y="915"/>
                  </a:lnTo>
                  <a:lnTo>
                    <a:pt x="1146" y="915"/>
                  </a:lnTo>
                  <a:close/>
                  <a:moveTo>
                    <a:pt x="1181" y="915"/>
                  </a:moveTo>
                  <a:lnTo>
                    <a:pt x="1211" y="852"/>
                  </a:lnTo>
                  <a:lnTo>
                    <a:pt x="1190" y="852"/>
                  </a:lnTo>
                  <a:lnTo>
                    <a:pt x="1161" y="915"/>
                  </a:lnTo>
                  <a:lnTo>
                    <a:pt x="1181" y="915"/>
                  </a:lnTo>
                  <a:close/>
                  <a:moveTo>
                    <a:pt x="1107" y="915"/>
                  </a:moveTo>
                  <a:lnTo>
                    <a:pt x="1137" y="852"/>
                  </a:lnTo>
                  <a:lnTo>
                    <a:pt x="1116" y="852"/>
                  </a:lnTo>
                  <a:lnTo>
                    <a:pt x="1086" y="915"/>
                  </a:lnTo>
                  <a:lnTo>
                    <a:pt x="1107" y="915"/>
                  </a:lnTo>
                  <a:close/>
                  <a:moveTo>
                    <a:pt x="1026" y="915"/>
                  </a:moveTo>
                  <a:lnTo>
                    <a:pt x="1056" y="852"/>
                  </a:lnTo>
                  <a:lnTo>
                    <a:pt x="1032" y="852"/>
                  </a:lnTo>
                  <a:lnTo>
                    <a:pt x="1005" y="915"/>
                  </a:lnTo>
                  <a:lnTo>
                    <a:pt x="1026" y="915"/>
                  </a:lnTo>
                  <a:close/>
                  <a:moveTo>
                    <a:pt x="1065" y="915"/>
                  </a:moveTo>
                  <a:lnTo>
                    <a:pt x="1095" y="852"/>
                  </a:lnTo>
                  <a:lnTo>
                    <a:pt x="1071" y="852"/>
                  </a:lnTo>
                  <a:lnTo>
                    <a:pt x="1041" y="915"/>
                  </a:lnTo>
                  <a:lnTo>
                    <a:pt x="1065" y="915"/>
                  </a:lnTo>
                  <a:close/>
                  <a:moveTo>
                    <a:pt x="2174" y="266"/>
                  </a:moveTo>
                  <a:lnTo>
                    <a:pt x="2162" y="266"/>
                  </a:lnTo>
                  <a:lnTo>
                    <a:pt x="2162" y="500"/>
                  </a:lnTo>
                  <a:lnTo>
                    <a:pt x="2174" y="500"/>
                  </a:lnTo>
                  <a:lnTo>
                    <a:pt x="2174" y="266"/>
                  </a:lnTo>
                  <a:close/>
                  <a:moveTo>
                    <a:pt x="2575" y="138"/>
                  </a:moveTo>
                  <a:lnTo>
                    <a:pt x="2575" y="0"/>
                  </a:lnTo>
                  <a:lnTo>
                    <a:pt x="2464" y="0"/>
                  </a:lnTo>
                  <a:lnTo>
                    <a:pt x="2518" y="84"/>
                  </a:lnTo>
                  <a:lnTo>
                    <a:pt x="2518" y="138"/>
                  </a:lnTo>
                  <a:lnTo>
                    <a:pt x="2300" y="138"/>
                  </a:lnTo>
                  <a:lnTo>
                    <a:pt x="2300" y="506"/>
                  </a:lnTo>
                  <a:lnTo>
                    <a:pt x="2123" y="682"/>
                  </a:lnTo>
                  <a:lnTo>
                    <a:pt x="2123" y="733"/>
                  </a:lnTo>
                  <a:lnTo>
                    <a:pt x="2581" y="278"/>
                  </a:lnTo>
                  <a:lnTo>
                    <a:pt x="2581" y="138"/>
                  </a:lnTo>
                  <a:lnTo>
                    <a:pt x="2575" y="138"/>
                  </a:lnTo>
                  <a:close/>
                  <a:moveTo>
                    <a:pt x="2207" y="266"/>
                  </a:moveTo>
                  <a:lnTo>
                    <a:pt x="2195" y="266"/>
                  </a:lnTo>
                  <a:lnTo>
                    <a:pt x="2195" y="500"/>
                  </a:lnTo>
                  <a:lnTo>
                    <a:pt x="2207" y="500"/>
                  </a:lnTo>
                  <a:lnTo>
                    <a:pt x="2207" y="266"/>
                  </a:lnTo>
                  <a:close/>
                  <a:moveTo>
                    <a:pt x="2276" y="266"/>
                  </a:moveTo>
                  <a:lnTo>
                    <a:pt x="2264" y="266"/>
                  </a:lnTo>
                  <a:lnTo>
                    <a:pt x="2264" y="500"/>
                  </a:lnTo>
                  <a:lnTo>
                    <a:pt x="2276" y="500"/>
                  </a:lnTo>
                  <a:lnTo>
                    <a:pt x="2276" y="266"/>
                  </a:lnTo>
                  <a:close/>
                  <a:moveTo>
                    <a:pt x="2243" y="266"/>
                  </a:moveTo>
                  <a:lnTo>
                    <a:pt x="2228" y="266"/>
                  </a:lnTo>
                  <a:lnTo>
                    <a:pt x="2228" y="500"/>
                  </a:lnTo>
                  <a:lnTo>
                    <a:pt x="2243" y="500"/>
                  </a:lnTo>
                  <a:lnTo>
                    <a:pt x="2243" y="266"/>
                  </a:lnTo>
                  <a:close/>
                  <a:moveTo>
                    <a:pt x="2141" y="266"/>
                  </a:moveTo>
                  <a:lnTo>
                    <a:pt x="2129" y="266"/>
                  </a:lnTo>
                  <a:lnTo>
                    <a:pt x="2129" y="500"/>
                  </a:lnTo>
                  <a:lnTo>
                    <a:pt x="2141" y="500"/>
                  </a:lnTo>
                  <a:lnTo>
                    <a:pt x="2141" y="266"/>
                  </a:lnTo>
                  <a:close/>
                  <a:moveTo>
                    <a:pt x="990" y="915"/>
                  </a:moveTo>
                  <a:lnTo>
                    <a:pt x="1020" y="852"/>
                  </a:lnTo>
                  <a:lnTo>
                    <a:pt x="996" y="852"/>
                  </a:lnTo>
                  <a:lnTo>
                    <a:pt x="966" y="915"/>
                  </a:lnTo>
                  <a:lnTo>
                    <a:pt x="990" y="915"/>
                  </a:lnTo>
                  <a:close/>
                  <a:moveTo>
                    <a:pt x="1824" y="514"/>
                  </a:moveTo>
                  <a:lnTo>
                    <a:pt x="1824" y="514"/>
                  </a:lnTo>
                  <a:lnTo>
                    <a:pt x="1830" y="514"/>
                  </a:lnTo>
                  <a:lnTo>
                    <a:pt x="1839" y="511"/>
                  </a:lnTo>
                  <a:lnTo>
                    <a:pt x="1842" y="506"/>
                  </a:lnTo>
                  <a:lnTo>
                    <a:pt x="1845" y="500"/>
                  </a:lnTo>
                  <a:lnTo>
                    <a:pt x="2094" y="500"/>
                  </a:lnTo>
                  <a:lnTo>
                    <a:pt x="2094" y="500"/>
                  </a:lnTo>
                  <a:lnTo>
                    <a:pt x="2109" y="500"/>
                  </a:lnTo>
                  <a:lnTo>
                    <a:pt x="2109" y="266"/>
                  </a:lnTo>
                  <a:lnTo>
                    <a:pt x="2094" y="266"/>
                  </a:lnTo>
                  <a:lnTo>
                    <a:pt x="2094" y="485"/>
                  </a:lnTo>
                  <a:lnTo>
                    <a:pt x="1848" y="485"/>
                  </a:lnTo>
                  <a:lnTo>
                    <a:pt x="1848" y="488"/>
                  </a:lnTo>
                  <a:lnTo>
                    <a:pt x="1848" y="488"/>
                  </a:lnTo>
                  <a:lnTo>
                    <a:pt x="1845" y="479"/>
                  </a:lnTo>
                  <a:lnTo>
                    <a:pt x="1839" y="473"/>
                  </a:lnTo>
                  <a:lnTo>
                    <a:pt x="1833" y="470"/>
                  </a:lnTo>
                  <a:lnTo>
                    <a:pt x="1824" y="467"/>
                  </a:lnTo>
                  <a:lnTo>
                    <a:pt x="1824" y="467"/>
                  </a:lnTo>
                  <a:lnTo>
                    <a:pt x="1815" y="470"/>
                  </a:lnTo>
                  <a:lnTo>
                    <a:pt x="1806" y="476"/>
                  </a:lnTo>
                  <a:lnTo>
                    <a:pt x="1803" y="482"/>
                  </a:lnTo>
                  <a:lnTo>
                    <a:pt x="1800" y="491"/>
                  </a:lnTo>
                  <a:lnTo>
                    <a:pt x="1800" y="491"/>
                  </a:lnTo>
                  <a:lnTo>
                    <a:pt x="1803" y="503"/>
                  </a:lnTo>
                  <a:lnTo>
                    <a:pt x="1806" y="508"/>
                  </a:lnTo>
                  <a:lnTo>
                    <a:pt x="1815" y="514"/>
                  </a:lnTo>
                  <a:lnTo>
                    <a:pt x="1824" y="514"/>
                  </a:lnTo>
                  <a:lnTo>
                    <a:pt x="1824" y="514"/>
                  </a:lnTo>
                  <a:close/>
                  <a:moveTo>
                    <a:pt x="1824" y="479"/>
                  </a:moveTo>
                  <a:lnTo>
                    <a:pt x="1824" y="479"/>
                  </a:lnTo>
                  <a:lnTo>
                    <a:pt x="1830" y="479"/>
                  </a:lnTo>
                  <a:lnTo>
                    <a:pt x="1833" y="482"/>
                  </a:lnTo>
                  <a:lnTo>
                    <a:pt x="1836" y="488"/>
                  </a:lnTo>
                  <a:lnTo>
                    <a:pt x="1839" y="491"/>
                  </a:lnTo>
                  <a:lnTo>
                    <a:pt x="1839" y="491"/>
                  </a:lnTo>
                  <a:lnTo>
                    <a:pt x="1836" y="497"/>
                  </a:lnTo>
                  <a:lnTo>
                    <a:pt x="1833" y="503"/>
                  </a:lnTo>
                  <a:lnTo>
                    <a:pt x="1830" y="506"/>
                  </a:lnTo>
                  <a:lnTo>
                    <a:pt x="1824" y="506"/>
                  </a:lnTo>
                  <a:lnTo>
                    <a:pt x="1824" y="506"/>
                  </a:lnTo>
                  <a:lnTo>
                    <a:pt x="1818" y="506"/>
                  </a:lnTo>
                  <a:lnTo>
                    <a:pt x="1812" y="503"/>
                  </a:lnTo>
                  <a:lnTo>
                    <a:pt x="1809" y="497"/>
                  </a:lnTo>
                  <a:lnTo>
                    <a:pt x="1809" y="491"/>
                  </a:lnTo>
                  <a:lnTo>
                    <a:pt x="1809" y="491"/>
                  </a:lnTo>
                  <a:lnTo>
                    <a:pt x="1809" y="488"/>
                  </a:lnTo>
                  <a:lnTo>
                    <a:pt x="1812" y="482"/>
                  </a:lnTo>
                  <a:lnTo>
                    <a:pt x="1818" y="479"/>
                  </a:lnTo>
                  <a:lnTo>
                    <a:pt x="1824" y="479"/>
                  </a:lnTo>
                  <a:lnTo>
                    <a:pt x="1824" y="479"/>
                  </a:lnTo>
                  <a:close/>
                  <a:moveTo>
                    <a:pt x="476" y="2165"/>
                  </a:moveTo>
                  <a:lnTo>
                    <a:pt x="446" y="2228"/>
                  </a:lnTo>
                  <a:lnTo>
                    <a:pt x="470" y="2228"/>
                  </a:lnTo>
                  <a:lnTo>
                    <a:pt x="500" y="2165"/>
                  </a:lnTo>
                  <a:lnTo>
                    <a:pt x="476" y="2165"/>
                  </a:lnTo>
                  <a:close/>
                  <a:moveTo>
                    <a:pt x="512" y="2165"/>
                  </a:moveTo>
                  <a:lnTo>
                    <a:pt x="485" y="2228"/>
                  </a:lnTo>
                  <a:lnTo>
                    <a:pt x="506" y="2228"/>
                  </a:lnTo>
                  <a:lnTo>
                    <a:pt x="536" y="2165"/>
                  </a:lnTo>
                  <a:lnTo>
                    <a:pt x="512" y="2165"/>
                  </a:lnTo>
                  <a:close/>
                  <a:moveTo>
                    <a:pt x="431" y="2165"/>
                  </a:moveTo>
                  <a:lnTo>
                    <a:pt x="404" y="2228"/>
                  </a:lnTo>
                  <a:lnTo>
                    <a:pt x="425" y="2228"/>
                  </a:lnTo>
                  <a:lnTo>
                    <a:pt x="455" y="2165"/>
                  </a:lnTo>
                  <a:lnTo>
                    <a:pt x="431" y="2165"/>
                  </a:lnTo>
                  <a:close/>
                  <a:moveTo>
                    <a:pt x="395" y="2165"/>
                  </a:moveTo>
                  <a:lnTo>
                    <a:pt x="365" y="2228"/>
                  </a:lnTo>
                  <a:lnTo>
                    <a:pt x="389" y="2228"/>
                  </a:lnTo>
                  <a:lnTo>
                    <a:pt x="416" y="2165"/>
                  </a:lnTo>
                  <a:lnTo>
                    <a:pt x="395" y="2165"/>
                  </a:lnTo>
                  <a:close/>
                  <a:moveTo>
                    <a:pt x="550" y="2165"/>
                  </a:moveTo>
                  <a:lnTo>
                    <a:pt x="521" y="2228"/>
                  </a:lnTo>
                  <a:lnTo>
                    <a:pt x="544" y="2228"/>
                  </a:lnTo>
                  <a:lnTo>
                    <a:pt x="574" y="2165"/>
                  </a:lnTo>
                  <a:lnTo>
                    <a:pt x="550" y="2165"/>
                  </a:lnTo>
                  <a:close/>
                  <a:moveTo>
                    <a:pt x="1977" y="915"/>
                  </a:moveTo>
                  <a:lnTo>
                    <a:pt x="230" y="915"/>
                  </a:lnTo>
                  <a:lnTo>
                    <a:pt x="230" y="924"/>
                  </a:lnTo>
                  <a:lnTo>
                    <a:pt x="1128" y="924"/>
                  </a:lnTo>
                  <a:lnTo>
                    <a:pt x="1128" y="999"/>
                  </a:lnTo>
                  <a:lnTo>
                    <a:pt x="2076" y="999"/>
                  </a:lnTo>
                  <a:lnTo>
                    <a:pt x="1998" y="921"/>
                  </a:lnTo>
                  <a:lnTo>
                    <a:pt x="2019" y="897"/>
                  </a:lnTo>
                  <a:lnTo>
                    <a:pt x="2120" y="999"/>
                  </a:lnTo>
                  <a:lnTo>
                    <a:pt x="2120" y="1624"/>
                  </a:lnTo>
                  <a:lnTo>
                    <a:pt x="2120" y="1624"/>
                  </a:lnTo>
                  <a:lnTo>
                    <a:pt x="2109" y="1627"/>
                  </a:lnTo>
                  <a:lnTo>
                    <a:pt x="2097" y="1636"/>
                  </a:lnTo>
                  <a:lnTo>
                    <a:pt x="2091" y="1645"/>
                  </a:lnTo>
                  <a:lnTo>
                    <a:pt x="2088" y="1657"/>
                  </a:lnTo>
                  <a:lnTo>
                    <a:pt x="2088" y="1657"/>
                  </a:lnTo>
                  <a:lnTo>
                    <a:pt x="2091" y="1672"/>
                  </a:lnTo>
                  <a:lnTo>
                    <a:pt x="2100" y="1684"/>
                  </a:lnTo>
                  <a:lnTo>
                    <a:pt x="2111" y="1690"/>
                  </a:lnTo>
                  <a:lnTo>
                    <a:pt x="2123" y="1693"/>
                  </a:lnTo>
                  <a:lnTo>
                    <a:pt x="2123" y="1693"/>
                  </a:lnTo>
                  <a:lnTo>
                    <a:pt x="2138" y="1690"/>
                  </a:lnTo>
                  <a:lnTo>
                    <a:pt x="2150" y="1684"/>
                  </a:lnTo>
                  <a:lnTo>
                    <a:pt x="2159" y="1672"/>
                  </a:lnTo>
                  <a:lnTo>
                    <a:pt x="2159" y="1657"/>
                  </a:lnTo>
                  <a:lnTo>
                    <a:pt x="2159" y="1657"/>
                  </a:lnTo>
                  <a:lnTo>
                    <a:pt x="2159" y="1645"/>
                  </a:lnTo>
                  <a:lnTo>
                    <a:pt x="2150" y="1633"/>
                  </a:lnTo>
                  <a:lnTo>
                    <a:pt x="2141" y="1627"/>
                  </a:lnTo>
                  <a:lnTo>
                    <a:pt x="2129" y="1624"/>
                  </a:lnTo>
                  <a:lnTo>
                    <a:pt x="2129" y="775"/>
                  </a:lnTo>
                  <a:lnTo>
                    <a:pt x="2425" y="476"/>
                  </a:lnTo>
                  <a:lnTo>
                    <a:pt x="2581" y="476"/>
                  </a:lnTo>
                  <a:lnTo>
                    <a:pt x="2581" y="467"/>
                  </a:lnTo>
                  <a:lnTo>
                    <a:pt x="2423" y="467"/>
                  </a:lnTo>
                  <a:lnTo>
                    <a:pt x="1977" y="915"/>
                  </a:lnTo>
                  <a:close/>
                  <a:moveTo>
                    <a:pt x="2147" y="1657"/>
                  </a:moveTo>
                  <a:lnTo>
                    <a:pt x="2147" y="1657"/>
                  </a:lnTo>
                  <a:lnTo>
                    <a:pt x="2147" y="1666"/>
                  </a:lnTo>
                  <a:lnTo>
                    <a:pt x="2141" y="1675"/>
                  </a:lnTo>
                  <a:lnTo>
                    <a:pt x="2132" y="1681"/>
                  </a:lnTo>
                  <a:lnTo>
                    <a:pt x="2123" y="1681"/>
                  </a:lnTo>
                  <a:lnTo>
                    <a:pt x="2123" y="1681"/>
                  </a:lnTo>
                  <a:lnTo>
                    <a:pt x="2114" y="1681"/>
                  </a:lnTo>
                  <a:lnTo>
                    <a:pt x="2109" y="1675"/>
                  </a:lnTo>
                  <a:lnTo>
                    <a:pt x="2103" y="1666"/>
                  </a:lnTo>
                  <a:lnTo>
                    <a:pt x="2103" y="1657"/>
                  </a:lnTo>
                  <a:lnTo>
                    <a:pt x="2103" y="1657"/>
                  </a:lnTo>
                  <a:lnTo>
                    <a:pt x="2103" y="1648"/>
                  </a:lnTo>
                  <a:lnTo>
                    <a:pt x="2109" y="1642"/>
                  </a:lnTo>
                  <a:lnTo>
                    <a:pt x="2114" y="1636"/>
                  </a:lnTo>
                  <a:lnTo>
                    <a:pt x="2123" y="1636"/>
                  </a:lnTo>
                  <a:lnTo>
                    <a:pt x="2123" y="1636"/>
                  </a:lnTo>
                  <a:lnTo>
                    <a:pt x="2132" y="1636"/>
                  </a:lnTo>
                  <a:lnTo>
                    <a:pt x="2141" y="1642"/>
                  </a:lnTo>
                  <a:lnTo>
                    <a:pt x="2147" y="1648"/>
                  </a:lnTo>
                  <a:lnTo>
                    <a:pt x="2147" y="1657"/>
                  </a:lnTo>
                  <a:lnTo>
                    <a:pt x="2147" y="1657"/>
                  </a:lnTo>
                  <a:close/>
                  <a:moveTo>
                    <a:pt x="559" y="2228"/>
                  </a:moveTo>
                  <a:lnTo>
                    <a:pt x="580" y="2228"/>
                  </a:lnTo>
                  <a:lnTo>
                    <a:pt x="610" y="2165"/>
                  </a:lnTo>
                  <a:lnTo>
                    <a:pt x="589" y="2165"/>
                  </a:lnTo>
                  <a:lnTo>
                    <a:pt x="559" y="2228"/>
                  </a:lnTo>
                  <a:close/>
                  <a:moveTo>
                    <a:pt x="356" y="2165"/>
                  </a:moveTo>
                  <a:lnTo>
                    <a:pt x="326" y="2228"/>
                  </a:lnTo>
                  <a:lnTo>
                    <a:pt x="350" y="2228"/>
                  </a:lnTo>
                  <a:lnTo>
                    <a:pt x="380" y="2165"/>
                  </a:lnTo>
                  <a:lnTo>
                    <a:pt x="356" y="2165"/>
                  </a:lnTo>
                  <a:close/>
                  <a:moveTo>
                    <a:pt x="0" y="933"/>
                  </a:moveTo>
                  <a:lnTo>
                    <a:pt x="27" y="933"/>
                  </a:lnTo>
                  <a:lnTo>
                    <a:pt x="27" y="903"/>
                  </a:lnTo>
                  <a:lnTo>
                    <a:pt x="0" y="903"/>
                  </a:lnTo>
                  <a:lnTo>
                    <a:pt x="0" y="933"/>
                  </a:lnTo>
                  <a:close/>
                  <a:moveTo>
                    <a:pt x="57" y="933"/>
                  </a:moveTo>
                  <a:lnTo>
                    <a:pt x="87" y="933"/>
                  </a:lnTo>
                  <a:lnTo>
                    <a:pt x="87" y="903"/>
                  </a:lnTo>
                  <a:lnTo>
                    <a:pt x="57" y="903"/>
                  </a:lnTo>
                  <a:lnTo>
                    <a:pt x="57" y="933"/>
                  </a:lnTo>
                  <a:close/>
                  <a:moveTo>
                    <a:pt x="314" y="682"/>
                  </a:moveTo>
                  <a:lnTo>
                    <a:pt x="314" y="682"/>
                  </a:lnTo>
                  <a:lnTo>
                    <a:pt x="329" y="679"/>
                  </a:lnTo>
                  <a:lnTo>
                    <a:pt x="341" y="673"/>
                  </a:lnTo>
                  <a:lnTo>
                    <a:pt x="347" y="661"/>
                  </a:lnTo>
                  <a:lnTo>
                    <a:pt x="350" y="646"/>
                  </a:lnTo>
                  <a:lnTo>
                    <a:pt x="350" y="646"/>
                  </a:lnTo>
                  <a:lnTo>
                    <a:pt x="347" y="634"/>
                  </a:lnTo>
                  <a:lnTo>
                    <a:pt x="341" y="622"/>
                  </a:lnTo>
                  <a:lnTo>
                    <a:pt x="329" y="613"/>
                  </a:lnTo>
                  <a:lnTo>
                    <a:pt x="314" y="610"/>
                  </a:lnTo>
                  <a:lnTo>
                    <a:pt x="314" y="610"/>
                  </a:lnTo>
                  <a:lnTo>
                    <a:pt x="302" y="613"/>
                  </a:lnTo>
                  <a:lnTo>
                    <a:pt x="290" y="622"/>
                  </a:lnTo>
                  <a:lnTo>
                    <a:pt x="281" y="634"/>
                  </a:lnTo>
                  <a:lnTo>
                    <a:pt x="278" y="646"/>
                  </a:lnTo>
                  <a:lnTo>
                    <a:pt x="278" y="646"/>
                  </a:lnTo>
                  <a:lnTo>
                    <a:pt x="281" y="661"/>
                  </a:lnTo>
                  <a:lnTo>
                    <a:pt x="290" y="673"/>
                  </a:lnTo>
                  <a:lnTo>
                    <a:pt x="302" y="679"/>
                  </a:lnTo>
                  <a:lnTo>
                    <a:pt x="314" y="682"/>
                  </a:lnTo>
                  <a:lnTo>
                    <a:pt x="314" y="682"/>
                  </a:lnTo>
                  <a:close/>
                  <a:moveTo>
                    <a:pt x="314" y="622"/>
                  </a:moveTo>
                  <a:lnTo>
                    <a:pt x="314" y="622"/>
                  </a:lnTo>
                  <a:lnTo>
                    <a:pt x="323" y="625"/>
                  </a:lnTo>
                  <a:lnTo>
                    <a:pt x="332" y="631"/>
                  </a:lnTo>
                  <a:lnTo>
                    <a:pt x="338" y="637"/>
                  </a:lnTo>
                  <a:lnTo>
                    <a:pt x="338" y="646"/>
                  </a:lnTo>
                  <a:lnTo>
                    <a:pt x="338" y="646"/>
                  </a:lnTo>
                  <a:lnTo>
                    <a:pt x="338" y="655"/>
                  </a:lnTo>
                  <a:lnTo>
                    <a:pt x="332" y="664"/>
                  </a:lnTo>
                  <a:lnTo>
                    <a:pt x="323" y="667"/>
                  </a:lnTo>
                  <a:lnTo>
                    <a:pt x="314" y="670"/>
                  </a:lnTo>
                  <a:lnTo>
                    <a:pt x="314" y="670"/>
                  </a:lnTo>
                  <a:lnTo>
                    <a:pt x="305" y="667"/>
                  </a:lnTo>
                  <a:lnTo>
                    <a:pt x="299" y="664"/>
                  </a:lnTo>
                  <a:lnTo>
                    <a:pt x="293" y="655"/>
                  </a:lnTo>
                  <a:lnTo>
                    <a:pt x="293" y="646"/>
                  </a:lnTo>
                  <a:lnTo>
                    <a:pt x="293" y="646"/>
                  </a:lnTo>
                  <a:lnTo>
                    <a:pt x="293" y="637"/>
                  </a:lnTo>
                  <a:lnTo>
                    <a:pt x="299" y="631"/>
                  </a:lnTo>
                  <a:lnTo>
                    <a:pt x="305" y="625"/>
                  </a:lnTo>
                  <a:lnTo>
                    <a:pt x="314" y="622"/>
                  </a:lnTo>
                  <a:lnTo>
                    <a:pt x="314" y="622"/>
                  </a:lnTo>
                  <a:close/>
                  <a:moveTo>
                    <a:pt x="114" y="933"/>
                  </a:moveTo>
                  <a:lnTo>
                    <a:pt x="144" y="933"/>
                  </a:lnTo>
                  <a:lnTo>
                    <a:pt x="144" y="903"/>
                  </a:lnTo>
                  <a:lnTo>
                    <a:pt x="114" y="903"/>
                  </a:lnTo>
                  <a:lnTo>
                    <a:pt x="114" y="933"/>
                  </a:lnTo>
                  <a:close/>
                  <a:moveTo>
                    <a:pt x="320" y="2165"/>
                  </a:moveTo>
                  <a:lnTo>
                    <a:pt x="290" y="2228"/>
                  </a:lnTo>
                  <a:lnTo>
                    <a:pt x="314" y="2228"/>
                  </a:lnTo>
                  <a:lnTo>
                    <a:pt x="341" y="2165"/>
                  </a:lnTo>
                  <a:lnTo>
                    <a:pt x="320" y="2165"/>
                  </a:lnTo>
                  <a:close/>
                  <a:moveTo>
                    <a:pt x="981" y="852"/>
                  </a:moveTo>
                  <a:lnTo>
                    <a:pt x="957" y="852"/>
                  </a:lnTo>
                  <a:lnTo>
                    <a:pt x="927" y="915"/>
                  </a:lnTo>
                  <a:lnTo>
                    <a:pt x="951" y="915"/>
                  </a:lnTo>
                  <a:lnTo>
                    <a:pt x="981" y="852"/>
                  </a:lnTo>
                  <a:close/>
                  <a:moveTo>
                    <a:pt x="174" y="933"/>
                  </a:moveTo>
                  <a:lnTo>
                    <a:pt x="204" y="933"/>
                  </a:lnTo>
                  <a:lnTo>
                    <a:pt x="204" y="903"/>
                  </a:lnTo>
                  <a:lnTo>
                    <a:pt x="174" y="903"/>
                  </a:lnTo>
                  <a:lnTo>
                    <a:pt x="174" y="9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0" name="Freeform 126"/>
            <p:cNvSpPr>
              <a:spLocks/>
            </p:cNvSpPr>
            <p:nvPr/>
          </p:nvSpPr>
          <p:spPr bwMode="auto">
            <a:xfrm>
              <a:off x="2463800" y="5846763"/>
              <a:ext cx="2687638" cy="152400"/>
            </a:xfrm>
            <a:custGeom>
              <a:avLst/>
              <a:gdLst/>
              <a:ahLst/>
              <a:cxnLst>
                <a:cxn ang="0">
                  <a:pos x="1693" y="96"/>
                </a:cxn>
                <a:cxn ang="0">
                  <a:pos x="1597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607" y="12"/>
                </a:cxn>
                <a:cxn ang="0">
                  <a:pos x="607" y="96"/>
                </a:cxn>
                <a:cxn ang="0">
                  <a:pos x="1693" y="96"/>
                </a:cxn>
              </a:cxnLst>
              <a:rect l="0" t="0" r="r" b="b"/>
              <a:pathLst>
                <a:path w="1693" h="96">
                  <a:moveTo>
                    <a:pt x="1693" y="96"/>
                  </a:moveTo>
                  <a:lnTo>
                    <a:pt x="1597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607" y="12"/>
                  </a:lnTo>
                  <a:lnTo>
                    <a:pt x="607" y="96"/>
                  </a:lnTo>
                  <a:lnTo>
                    <a:pt x="1693" y="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1" name="Rectangle 127"/>
            <p:cNvSpPr>
              <a:spLocks noChangeArrowheads="1"/>
            </p:cNvSpPr>
            <p:nvPr/>
          </p:nvSpPr>
          <p:spPr bwMode="auto">
            <a:xfrm>
              <a:off x="4206875" y="5329238"/>
              <a:ext cx="23813" cy="4460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2" name="Rectangle 128"/>
            <p:cNvSpPr>
              <a:spLocks noChangeArrowheads="1"/>
            </p:cNvSpPr>
            <p:nvPr/>
          </p:nvSpPr>
          <p:spPr bwMode="auto">
            <a:xfrm>
              <a:off x="4273550" y="5329238"/>
              <a:ext cx="23813" cy="4460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3" name="Rectangle 129"/>
            <p:cNvSpPr>
              <a:spLocks noChangeArrowheads="1"/>
            </p:cNvSpPr>
            <p:nvPr/>
          </p:nvSpPr>
          <p:spPr bwMode="auto">
            <a:xfrm>
              <a:off x="4335463" y="5329238"/>
              <a:ext cx="28575" cy="4460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4" name="Rectangle 130"/>
            <p:cNvSpPr>
              <a:spLocks noChangeArrowheads="1"/>
            </p:cNvSpPr>
            <p:nvPr/>
          </p:nvSpPr>
          <p:spPr bwMode="auto">
            <a:xfrm>
              <a:off x="4011613" y="5329238"/>
              <a:ext cx="23813" cy="4460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5" name="Rectangle 131"/>
            <p:cNvSpPr>
              <a:spLocks noChangeArrowheads="1"/>
            </p:cNvSpPr>
            <p:nvPr/>
          </p:nvSpPr>
          <p:spPr bwMode="auto">
            <a:xfrm>
              <a:off x="4078288" y="5329238"/>
              <a:ext cx="23813" cy="4460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6" name="Rectangle 132"/>
            <p:cNvSpPr>
              <a:spLocks noChangeArrowheads="1"/>
            </p:cNvSpPr>
            <p:nvPr/>
          </p:nvSpPr>
          <p:spPr bwMode="auto">
            <a:xfrm>
              <a:off x="4140200" y="5329238"/>
              <a:ext cx="28575" cy="4460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7" name="Rectangle 133"/>
            <p:cNvSpPr>
              <a:spLocks noChangeArrowheads="1"/>
            </p:cNvSpPr>
            <p:nvPr/>
          </p:nvSpPr>
          <p:spPr bwMode="auto">
            <a:xfrm>
              <a:off x="2360613" y="5827713"/>
              <a:ext cx="50800" cy="523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8" name="Rectangle 134"/>
            <p:cNvSpPr>
              <a:spLocks noChangeArrowheads="1"/>
            </p:cNvSpPr>
            <p:nvPr/>
          </p:nvSpPr>
          <p:spPr bwMode="auto">
            <a:xfrm>
              <a:off x="2251075" y="5827713"/>
              <a:ext cx="57150" cy="523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1" name="Freeform 137"/>
            <p:cNvSpPr>
              <a:spLocks/>
            </p:cNvSpPr>
            <p:nvPr/>
          </p:nvSpPr>
          <p:spPr bwMode="auto">
            <a:xfrm>
              <a:off x="4852988" y="6051550"/>
              <a:ext cx="341313" cy="331787"/>
            </a:xfrm>
            <a:custGeom>
              <a:avLst/>
              <a:gdLst/>
              <a:ahLst/>
              <a:cxnLst>
                <a:cxn ang="0">
                  <a:pos x="209" y="0"/>
                </a:cxn>
                <a:cxn ang="0">
                  <a:pos x="0" y="209"/>
                </a:cxn>
                <a:cxn ang="0">
                  <a:pos x="14" y="209"/>
                </a:cxn>
                <a:cxn ang="0">
                  <a:pos x="215" y="6"/>
                </a:cxn>
                <a:cxn ang="0">
                  <a:pos x="209" y="0"/>
                </a:cxn>
              </a:cxnLst>
              <a:rect l="0" t="0" r="r" b="b"/>
              <a:pathLst>
                <a:path w="215" h="209">
                  <a:moveTo>
                    <a:pt x="209" y="0"/>
                  </a:moveTo>
                  <a:lnTo>
                    <a:pt x="0" y="209"/>
                  </a:lnTo>
                  <a:lnTo>
                    <a:pt x="14" y="209"/>
                  </a:lnTo>
                  <a:lnTo>
                    <a:pt x="215" y="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2" name="Freeform 138"/>
            <p:cNvSpPr>
              <a:spLocks/>
            </p:cNvSpPr>
            <p:nvPr/>
          </p:nvSpPr>
          <p:spPr bwMode="auto">
            <a:xfrm>
              <a:off x="4572000" y="5030788"/>
              <a:ext cx="1514475" cy="1092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3" y="227"/>
                </a:cxn>
                <a:cxn ang="0">
                  <a:pos x="494" y="227"/>
                </a:cxn>
                <a:cxn ang="0">
                  <a:pos x="954" y="688"/>
                </a:cxn>
                <a:cxn ang="0">
                  <a:pos x="954" y="679"/>
                </a:cxn>
                <a:cxn ang="0">
                  <a:pos x="278" y="0"/>
                </a:cxn>
                <a:cxn ang="0">
                  <a:pos x="0" y="0"/>
                </a:cxn>
              </a:cxnLst>
              <a:rect l="0" t="0" r="r" b="b"/>
              <a:pathLst>
                <a:path w="954" h="688">
                  <a:moveTo>
                    <a:pt x="0" y="0"/>
                  </a:moveTo>
                  <a:lnTo>
                    <a:pt x="203" y="227"/>
                  </a:lnTo>
                  <a:lnTo>
                    <a:pt x="494" y="227"/>
                  </a:lnTo>
                  <a:lnTo>
                    <a:pt x="954" y="688"/>
                  </a:lnTo>
                  <a:lnTo>
                    <a:pt x="954" y="679"/>
                  </a:lnTo>
                  <a:lnTo>
                    <a:pt x="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3" name="Freeform 139"/>
            <p:cNvSpPr>
              <a:spLocks/>
            </p:cNvSpPr>
            <p:nvPr/>
          </p:nvSpPr>
          <p:spPr bwMode="auto">
            <a:xfrm>
              <a:off x="3551238" y="5813425"/>
              <a:ext cx="2540000" cy="574675"/>
            </a:xfrm>
            <a:custGeom>
              <a:avLst/>
              <a:gdLst/>
              <a:ahLst/>
              <a:cxnLst>
                <a:cxn ang="0">
                  <a:pos x="1600" y="221"/>
                </a:cxn>
                <a:cxn ang="0">
                  <a:pos x="1376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930" y="9"/>
                </a:cxn>
                <a:cxn ang="0">
                  <a:pos x="1280" y="362"/>
                </a:cxn>
                <a:cxn ang="0">
                  <a:pos x="1600" y="362"/>
                </a:cxn>
                <a:cxn ang="0">
                  <a:pos x="1600" y="221"/>
                </a:cxn>
              </a:cxnLst>
              <a:rect l="0" t="0" r="r" b="b"/>
              <a:pathLst>
                <a:path w="1600" h="362">
                  <a:moveTo>
                    <a:pt x="1600" y="221"/>
                  </a:moveTo>
                  <a:lnTo>
                    <a:pt x="1376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930" y="9"/>
                  </a:lnTo>
                  <a:lnTo>
                    <a:pt x="1280" y="362"/>
                  </a:lnTo>
                  <a:lnTo>
                    <a:pt x="1600" y="362"/>
                  </a:lnTo>
                  <a:lnTo>
                    <a:pt x="1600" y="2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4" name="Freeform 140"/>
            <p:cNvSpPr>
              <a:spLocks/>
            </p:cNvSpPr>
            <p:nvPr/>
          </p:nvSpPr>
          <p:spPr bwMode="auto">
            <a:xfrm>
              <a:off x="712788" y="4854575"/>
              <a:ext cx="1204913" cy="1533525"/>
            </a:xfrm>
            <a:custGeom>
              <a:avLst/>
              <a:gdLst/>
              <a:ahLst/>
              <a:cxnLst>
                <a:cxn ang="0">
                  <a:pos x="451" y="9"/>
                </a:cxn>
                <a:cxn ang="0">
                  <a:pos x="759" y="9"/>
                </a:cxn>
                <a:cxn ang="0">
                  <a:pos x="759" y="0"/>
                </a:cxn>
                <a:cxn ang="0">
                  <a:pos x="448" y="0"/>
                </a:cxn>
                <a:cxn ang="0">
                  <a:pos x="0" y="449"/>
                </a:cxn>
                <a:cxn ang="0">
                  <a:pos x="15" y="449"/>
                </a:cxn>
                <a:cxn ang="0">
                  <a:pos x="21" y="455"/>
                </a:cxn>
                <a:cxn ang="0">
                  <a:pos x="45" y="431"/>
                </a:cxn>
                <a:cxn ang="0">
                  <a:pos x="143" y="532"/>
                </a:cxn>
                <a:cxn ang="0">
                  <a:pos x="143" y="966"/>
                </a:cxn>
                <a:cxn ang="0">
                  <a:pos x="152" y="966"/>
                </a:cxn>
                <a:cxn ang="0">
                  <a:pos x="152" y="308"/>
                </a:cxn>
                <a:cxn ang="0">
                  <a:pos x="451" y="9"/>
                </a:cxn>
              </a:cxnLst>
              <a:rect l="0" t="0" r="r" b="b"/>
              <a:pathLst>
                <a:path w="759" h="966">
                  <a:moveTo>
                    <a:pt x="451" y="9"/>
                  </a:moveTo>
                  <a:lnTo>
                    <a:pt x="759" y="9"/>
                  </a:lnTo>
                  <a:lnTo>
                    <a:pt x="759" y="0"/>
                  </a:lnTo>
                  <a:lnTo>
                    <a:pt x="448" y="0"/>
                  </a:lnTo>
                  <a:lnTo>
                    <a:pt x="0" y="449"/>
                  </a:lnTo>
                  <a:lnTo>
                    <a:pt x="15" y="449"/>
                  </a:lnTo>
                  <a:lnTo>
                    <a:pt x="21" y="455"/>
                  </a:lnTo>
                  <a:lnTo>
                    <a:pt x="45" y="431"/>
                  </a:lnTo>
                  <a:lnTo>
                    <a:pt x="143" y="532"/>
                  </a:lnTo>
                  <a:lnTo>
                    <a:pt x="143" y="966"/>
                  </a:lnTo>
                  <a:lnTo>
                    <a:pt x="152" y="966"/>
                  </a:lnTo>
                  <a:lnTo>
                    <a:pt x="152" y="308"/>
                  </a:lnTo>
                  <a:lnTo>
                    <a:pt x="451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5" name="Rectangle 141"/>
            <p:cNvSpPr>
              <a:spLocks noChangeArrowheads="1"/>
            </p:cNvSpPr>
            <p:nvPr/>
          </p:nvSpPr>
          <p:spPr bwMode="auto">
            <a:xfrm>
              <a:off x="631825" y="4883150"/>
              <a:ext cx="269875" cy="190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944563" y="4332288"/>
              <a:ext cx="944563" cy="944562"/>
            </a:xfrm>
            <a:custGeom>
              <a:avLst/>
              <a:gdLst/>
              <a:ahLst/>
              <a:cxnLst>
                <a:cxn ang="0">
                  <a:pos x="452" y="0"/>
                </a:cxn>
                <a:cxn ang="0">
                  <a:pos x="395" y="0"/>
                </a:cxn>
                <a:cxn ang="0">
                  <a:pos x="177" y="0"/>
                </a:cxn>
                <a:cxn ang="0">
                  <a:pos x="177" y="368"/>
                </a:cxn>
                <a:cxn ang="0">
                  <a:pos x="0" y="544"/>
                </a:cxn>
                <a:cxn ang="0">
                  <a:pos x="0" y="595"/>
                </a:cxn>
                <a:cxn ang="0">
                  <a:pos x="595" y="0"/>
                </a:cxn>
                <a:cxn ang="0">
                  <a:pos x="452" y="0"/>
                </a:cxn>
              </a:cxnLst>
              <a:rect l="0" t="0" r="r" b="b"/>
              <a:pathLst>
                <a:path w="595" h="595">
                  <a:moveTo>
                    <a:pt x="452" y="0"/>
                  </a:moveTo>
                  <a:lnTo>
                    <a:pt x="395" y="0"/>
                  </a:lnTo>
                  <a:lnTo>
                    <a:pt x="177" y="0"/>
                  </a:lnTo>
                  <a:lnTo>
                    <a:pt x="177" y="368"/>
                  </a:lnTo>
                  <a:lnTo>
                    <a:pt x="0" y="544"/>
                  </a:lnTo>
                  <a:lnTo>
                    <a:pt x="0" y="595"/>
                  </a:lnTo>
                  <a:lnTo>
                    <a:pt x="595" y="0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8" name="Rectangle 144"/>
            <p:cNvSpPr>
              <a:spLocks noChangeArrowheads="1"/>
            </p:cNvSpPr>
            <p:nvPr/>
          </p:nvSpPr>
          <p:spPr bwMode="auto">
            <a:xfrm>
              <a:off x="1058863" y="4537075"/>
              <a:ext cx="23813" cy="3698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9" name="Rectangle 145"/>
            <p:cNvSpPr>
              <a:spLocks noChangeArrowheads="1"/>
            </p:cNvSpPr>
            <p:nvPr/>
          </p:nvSpPr>
          <p:spPr bwMode="auto">
            <a:xfrm>
              <a:off x="1116013" y="4537075"/>
              <a:ext cx="19050" cy="3698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0" name="Rectangle 146"/>
            <p:cNvSpPr>
              <a:spLocks noChangeArrowheads="1"/>
            </p:cNvSpPr>
            <p:nvPr/>
          </p:nvSpPr>
          <p:spPr bwMode="auto">
            <a:xfrm>
              <a:off x="1168400" y="4537075"/>
              <a:ext cx="19050" cy="3698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1" name="Freeform 147"/>
            <p:cNvSpPr>
              <a:spLocks/>
            </p:cNvSpPr>
            <p:nvPr/>
          </p:nvSpPr>
          <p:spPr bwMode="auto">
            <a:xfrm>
              <a:off x="901700" y="4537075"/>
              <a:ext cx="19050" cy="369887"/>
            </a:xfrm>
            <a:custGeom>
              <a:avLst/>
              <a:gdLst/>
              <a:ahLst/>
              <a:cxnLst>
                <a:cxn ang="0">
                  <a:pos x="0" y="233"/>
                </a:cxn>
                <a:cxn ang="0">
                  <a:pos x="12" y="233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218"/>
                </a:cxn>
                <a:cxn ang="0">
                  <a:pos x="0" y="230"/>
                </a:cxn>
                <a:cxn ang="0">
                  <a:pos x="0" y="233"/>
                </a:cxn>
              </a:cxnLst>
              <a:rect l="0" t="0" r="r" b="b"/>
              <a:pathLst>
                <a:path w="12" h="233">
                  <a:moveTo>
                    <a:pt x="0" y="233"/>
                  </a:moveTo>
                  <a:lnTo>
                    <a:pt x="12" y="233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218"/>
                  </a:lnTo>
                  <a:lnTo>
                    <a:pt x="0" y="230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2" name="Rectangle 148"/>
            <p:cNvSpPr>
              <a:spLocks noChangeArrowheads="1"/>
            </p:cNvSpPr>
            <p:nvPr/>
          </p:nvSpPr>
          <p:spPr bwMode="auto">
            <a:xfrm>
              <a:off x="954088" y="4537075"/>
              <a:ext cx="19050" cy="3698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3" name="Rectangle 149"/>
            <p:cNvSpPr>
              <a:spLocks noChangeArrowheads="1"/>
            </p:cNvSpPr>
            <p:nvPr/>
          </p:nvSpPr>
          <p:spPr bwMode="auto">
            <a:xfrm>
              <a:off x="1011238" y="4537075"/>
              <a:ext cx="19050" cy="3698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4" name="Freeform 150"/>
            <p:cNvSpPr>
              <a:spLocks/>
            </p:cNvSpPr>
            <p:nvPr/>
          </p:nvSpPr>
          <p:spPr bwMode="auto">
            <a:xfrm>
              <a:off x="631825" y="5567363"/>
              <a:ext cx="238125" cy="131762"/>
            </a:xfrm>
            <a:custGeom>
              <a:avLst/>
              <a:gdLst/>
              <a:ahLst/>
              <a:cxnLst>
                <a:cxn ang="0">
                  <a:pos x="72" y="6"/>
                </a:cxn>
                <a:cxn ang="0">
                  <a:pos x="66" y="0"/>
                </a:cxn>
                <a:cxn ang="0">
                  <a:pos x="51" y="0"/>
                </a:cxn>
                <a:cxn ang="0">
                  <a:pos x="0" y="0"/>
                </a:cxn>
                <a:cxn ang="0">
                  <a:pos x="0" y="83"/>
                </a:cxn>
                <a:cxn ang="0">
                  <a:pos x="150" y="83"/>
                </a:cxn>
                <a:cxn ang="0">
                  <a:pos x="72" y="6"/>
                </a:cxn>
              </a:cxnLst>
              <a:rect l="0" t="0" r="r" b="b"/>
              <a:pathLst>
                <a:path w="150" h="83">
                  <a:moveTo>
                    <a:pt x="72" y="6"/>
                  </a:moveTo>
                  <a:lnTo>
                    <a:pt x="66" y="0"/>
                  </a:lnTo>
                  <a:lnTo>
                    <a:pt x="51" y="0"/>
                  </a:lnTo>
                  <a:lnTo>
                    <a:pt x="0" y="0"/>
                  </a:lnTo>
                  <a:lnTo>
                    <a:pt x="0" y="83"/>
                  </a:lnTo>
                  <a:lnTo>
                    <a:pt x="150" y="83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5" name="Freeform 151"/>
            <p:cNvSpPr>
              <a:spLocks/>
            </p:cNvSpPr>
            <p:nvPr/>
          </p:nvSpPr>
          <p:spPr bwMode="auto">
            <a:xfrm>
              <a:off x="1466850" y="3013075"/>
              <a:ext cx="803275" cy="915987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21"/>
                </a:cxn>
                <a:cxn ang="0">
                  <a:pos x="60" y="78"/>
                </a:cxn>
                <a:cxn ang="0">
                  <a:pos x="120" y="138"/>
                </a:cxn>
                <a:cxn ang="0">
                  <a:pos x="195" y="215"/>
                </a:cxn>
                <a:cxn ang="0">
                  <a:pos x="275" y="305"/>
                </a:cxn>
                <a:cxn ang="0">
                  <a:pos x="356" y="398"/>
                </a:cxn>
                <a:cxn ang="0">
                  <a:pos x="428" y="490"/>
                </a:cxn>
                <a:cxn ang="0">
                  <a:pos x="461" y="535"/>
                </a:cxn>
                <a:cxn ang="0">
                  <a:pos x="488" y="577"/>
                </a:cxn>
                <a:cxn ang="0">
                  <a:pos x="488" y="577"/>
                </a:cxn>
                <a:cxn ang="0">
                  <a:pos x="497" y="565"/>
                </a:cxn>
                <a:cxn ang="0">
                  <a:pos x="503" y="556"/>
                </a:cxn>
                <a:cxn ang="0">
                  <a:pos x="506" y="544"/>
                </a:cxn>
                <a:cxn ang="0">
                  <a:pos x="506" y="544"/>
                </a:cxn>
                <a:cxn ang="0">
                  <a:pos x="503" y="535"/>
                </a:cxn>
                <a:cxn ang="0">
                  <a:pos x="500" y="526"/>
                </a:cxn>
                <a:cxn ang="0">
                  <a:pos x="482" y="496"/>
                </a:cxn>
                <a:cxn ang="0">
                  <a:pos x="461" y="461"/>
                </a:cxn>
                <a:cxn ang="0">
                  <a:pos x="461" y="461"/>
                </a:cxn>
                <a:cxn ang="0">
                  <a:pos x="440" y="425"/>
                </a:cxn>
                <a:cxn ang="0">
                  <a:pos x="425" y="395"/>
                </a:cxn>
                <a:cxn ang="0">
                  <a:pos x="410" y="374"/>
                </a:cxn>
                <a:cxn ang="0">
                  <a:pos x="410" y="374"/>
                </a:cxn>
                <a:cxn ang="0">
                  <a:pos x="365" y="311"/>
                </a:cxn>
                <a:cxn ang="0">
                  <a:pos x="332" y="269"/>
                </a:cxn>
                <a:cxn ang="0">
                  <a:pos x="332" y="194"/>
                </a:cxn>
                <a:cxn ang="0">
                  <a:pos x="243" y="99"/>
                </a:cxn>
                <a:cxn ang="0">
                  <a:pos x="240" y="165"/>
                </a:cxn>
                <a:cxn ang="0">
                  <a:pos x="240" y="165"/>
                </a:cxn>
                <a:cxn ang="0">
                  <a:pos x="135" y="90"/>
                </a:cxn>
                <a:cxn ang="0">
                  <a:pos x="57" y="3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0"/>
                </a:cxn>
                <a:cxn ang="0">
                  <a:pos x="3" y="0"/>
                </a:cxn>
                <a:cxn ang="0">
                  <a:pos x="0" y="6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506" h="577">
                  <a:moveTo>
                    <a:pt x="0" y="21"/>
                  </a:moveTo>
                  <a:lnTo>
                    <a:pt x="0" y="21"/>
                  </a:lnTo>
                  <a:lnTo>
                    <a:pt x="60" y="78"/>
                  </a:lnTo>
                  <a:lnTo>
                    <a:pt x="120" y="138"/>
                  </a:lnTo>
                  <a:lnTo>
                    <a:pt x="195" y="215"/>
                  </a:lnTo>
                  <a:lnTo>
                    <a:pt x="275" y="305"/>
                  </a:lnTo>
                  <a:lnTo>
                    <a:pt x="356" y="398"/>
                  </a:lnTo>
                  <a:lnTo>
                    <a:pt x="428" y="490"/>
                  </a:lnTo>
                  <a:lnTo>
                    <a:pt x="461" y="535"/>
                  </a:lnTo>
                  <a:lnTo>
                    <a:pt x="488" y="577"/>
                  </a:lnTo>
                  <a:lnTo>
                    <a:pt x="488" y="577"/>
                  </a:lnTo>
                  <a:lnTo>
                    <a:pt x="497" y="565"/>
                  </a:lnTo>
                  <a:lnTo>
                    <a:pt x="503" y="556"/>
                  </a:lnTo>
                  <a:lnTo>
                    <a:pt x="506" y="544"/>
                  </a:lnTo>
                  <a:lnTo>
                    <a:pt x="506" y="544"/>
                  </a:lnTo>
                  <a:lnTo>
                    <a:pt x="503" y="535"/>
                  </a:lnTo>
                  <a:lnTo>
                    <a:pt x="500" y="526"/>
                  </a:lnTo>
                  <a:lnTo>
                    <a:pt x="482" y="496"/>
                  </a:lnTo>
                  <a:lnTo>
                    <a:pt x="461" y="461"/>
                  </a:lnTo>
                  <a:lnTo>
                    <a:pt x="461" y="461"/>
                  </a:lnTo>
                  <a:lnTo>
                    <a:pt x="440" y="425"/>
                  </a:lnTo>
                  <a:lnTo>
                    <a:pt x="425" y="395"/>
                  </a:lnTo>
                  <a:lnTo>
                    <a:pt x="410" y="374"/>
                  </a:lnTo>
                  <a:lnTo>
                    <a:pt x="410" y="374"/>
                  </a:lnTo>
                  <a:lnTo>
                    <a:pt x="365" y="311"/>
                  </a:lnTo>
                  <a:lnTo>
                    <a:pt x="332" y="269"/>
                  </a:lnTo>
                  <a:lnTo>
                    <a:pt x="332" y="194"/>
                  </a:lnTo>
                  <a:lnTo>
                    <a:pt x="243" y="99"/>
                  </a:lnTo>
                  <a:lnTo>
                    <a:pt x="240" y="165"/>
                  </a:lnTo>
                  <a:lnTo>
                    <a:pt x="240" y="165"/>
                  </a:lnTo>
                  <a:lnTo>
                    <a:pt x="135" y="90"/>
                  </a:lnTo>
                  <a:lnTo>
                    <a:pt x="57" y="3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0"/>
                  </a:lnTo>
                  <a:lnTo>
                    <a:pt x="3" y="0"/>
                  </a:lnTo>
                  <a:lnTo>
                    <a:pt x="0" y="6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1" name="Freeform 157"/>
            <p:cNvSpPr>
              <a:spLocks/>
            </p:cNvSpPr>
            <p:nvPr/>
          </p:nvSpPr>
          <p:spPr bwMode="auto">
            <a:xfrm>
              <a:off x="2530475" y="3540125"/>
              <a:ext cx="412750" cy="41275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0"/>
                </a:cxn>
                <a:cxn ang="0">
                  <a:pos x="260" y="251"/>
                </a:cxn>
                <a:cxn ang="0">
                  <a:pos x="251" y="26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60" h="260">
                  <a:moveTo>
                    <a:pt x="0" y="6"/>
                  </a:moveTo>
                  <a:lnTo>
                    <a:pt x="6" y="0"/>
                  </a:lnTo>
                  <a:lnTo>
                    <a:pt x="260" y="251"/>
                  </a:lnTo>
                  <a:lnTo>
                    <a:pt x="251" y="26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0" y="2492896"/>
            <a:ext cx="9906000" cy="388843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0" name="그룹 169"/>
          <p:cNvGrpSpPr/>
          <p:nvPr/>
        </p:nvGrpSpPr>
        <p:grpSpPr>
          <a:xfrm>
            <a:off x="1136576" y="3429000"/>
            <a:ext cx="1862322" cy="1849163"/>
            <a:chOff x="5550078" y="216214"/>
            <a:chExt cx="1862322" cy="1849163"/>
          </a:xfrm>
        </p:grpSpPr>
        <p:sp>
          <p:nvSpPr>
            <p:cNvPr id="8" name="직사각형 7"/>
            <p:cNvSpPr/>
            <p:nvPr/>
          </p:nvSpPr>
          <p:spPr>
            <a:xfrm rot="2707122">
              <a:off x="5556657" y="209635"/>
              <a:ext cx="1849163" cy="186232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09206" y="449377"/>
              <a:ext cx="119135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 smtClean="0">
                  <a:latin typeface="HY견고딕" pitchFamily="18" charset="-127"/>
                  <a:ea typeface="HY견고딕" pitchFamily="18" charset="-127"/>
                </a:rPr>
                <a:t>관세</a:t>
              </a:r>
              <a:endParaRPr lang="en-US" altLang="ko-KR" sz="4000" b="1" dirty="0" smtClean="0">
                <a:latin typeface="HY견고딕" pitchFamily="18" charset="-127"/>
                <a:ea typeface="HY견고딕" pitchFamily="18" charset="-127"/>
              </a:endParaRPr>
            </a:p>
            <a:p>
              <a:r>
                <a:rPr lang="ko-KR" altLang="en-US" sz="4000" b="1" dirty="0" smtClean="0">
                  <a:latin typeface="HY견고딕" pitchFamily="18" charset="-127"/>
                  <a:ea typeface="HY견고딕" pitchFamily="18" charset="-127"/>
                </a:rPr>
                <a:t>징수</a:t>
              </a:r>
              <a:endParaRPr lang="ko-KR" altLang="en-US" sz="4000" b="1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6825208" y="3356992"/>
            <a:ext cx="1862322" cy="1849163"/>
            <a:chOff x="7926343" y="864286"/>
            <a:chExt cx="1862322" cy="1849163"/>
          </a:xfrm>
        </p:grpSpPr>
        <p:sp>
          <p:nvSpPr>
            <p:cNvPr id="11" name="직사각형 10"/>
            <p:cNvSpPr/>
            <p:nvPr/>
          </p:nvSpPr>
          <p:spPr>
            <a:xfrm rot="2707122">
              <a:off x="7932922" y="857707"/>
              <a:ext cx="1849163" cy="186232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65368" y="1124744"/>
              <a:ext cx="119135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 smtClean="0">
                  <a:latin typeface="HY견고딕" pitchFamily="18" charset="-127"/>
                  <a:ea typeface="HY견고딕" pitchFamily="18" charset="-127"/>
                </a:rPr>
                <a:t>국민</a:t>
              </a:r>
              <a:endParaRPr lang="en-US" altLang="ko-KR" sz="4000" b="1" dirty="0" smtClean="0">
                <a:latin typeface="HY견고딕" pitchFamily="18" charset="-127"/>
                <a:ea typeface="HY견고딕" pitchFamily="18" charset="-127"/>
              </a:endParaRPr>
            </a:p>
            <a:p>
              <a:r>
                <a:rPr lang="ko-KR" altLang="en-US" sz="4000" b="1" dirty="0" smtClean="0">
                  <a:latin typeface="HY견고딕" pitchFamily="18" charset="-127"/>
                  <a:ea typeface="HY견고딕" pitchFamily="18" charset="-127"/>
                </a:rPr>
                <a:t>안전</a:t>
              </a:r>
              <a:endParaRPr lang="ko-KR" altLang="en-US" sz="4000" b="1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4232920" y="2132856"/>
            <a:ext cx="1800225" cy="4291012"/>
            <a:chOff x="1020763" y="2097088"/>
            <a:chExt cx="1800225" cy="4291012"/>
          </a:xfrm>
        </p:grpSpPr>
        <p:sp>
          <p:nvSpPr>
            <p:cNvPr id="1159" name="Rectangle 135"/>
            <p:cNvSpPr>
              <a:spLocks noChangeArrowheads="1"/>
            </p:cNvSpPr>
            <p:nvPr/>
          </p:nvSpPr>
          <p:spPr bwMode="auto">
            <a:xfrm>
              <a:off x="2146300" y="5827713"/>
              <a:ext cx="57150" cy="523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0" name="Rectangle 136"/>
            <p:cNvSpPr>
              <a:spLocks noChangeArrowheads="1"/>
            </p:cNvSpPr>
            <p:nvPr/>
          </p:nvSpPr>
          <p:spPr bwMode="auto">
            <a:xfrm>
              <a:off x="2041525" y="5827713"/>
              <a:ext cx="52388" cy="523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6" name="Freeform 142"/>
            <p:cNvSpPr>
              <a:spLocks/>
            </p:cNvSpPr>
            <p:nvPr/>
          </p:nvSpPr>
          <p:spPr bwMode="auto">
            <a:xfrm>
              <a:off x="1485900" y="4114800"/>
              <a:ext cx="176213" cy="217487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0" y="0"/>
                </a:cxn>
                <a:cxn ang="0">
                  <a:pos x="54" y="83"/>
                </a:cxn>
                <a:cxn ang="0">
                  <a:pos x="54" y="137"/>
                </a:cxn>
                <a:cxn ang="0">
                  <a:pos x="111" y="137"/>
                </a:cxn>
                <a:cxn ang="0">
                  <a:pos x="111" y="0"/>
                </a:cxn>
              </a:cxnLst>
              <a:rect l="0" t="0" r="r" b="b"/>
              <a:pathLst>
                <a:path w="111" h="137">
                  <a:moveTo>
                    <a:pt x="111" y="0"/>
                  </a:moveTo>
                  <a:lnTo>
                    <a:pt x="0" y="0"/>
                  </a:lnTo>
                  <a:lnTo>
                    <a:pt x="54" y="83"/>
                  </a:lnTo>
                  <a:lnTo>
                    <a:pt x="54" y="137"/>
                  </a:lnTo>
                  <a:lnTo>
                    <a:pt x="111" y="13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A1C6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6" name="Freeform 152"/>
            <p:cNvSpPr>
              <a:spLocks/>
            </p:cNvSpPr>
            <p:nvPr/>
          </p:nvSpPr>
          <p:spPr bwMode="auto">
            <a:xfrm>
              <a:off x="1020763" y="2097088"/>
              <a:ext cx="1800225" cy="4291012"/>
            </a:xfrm>
            <a:custGeom>
              <a:avLst/>
              <a:gdLst/>
              <a:ahLst/>
              <a:cxnLst>
                <a:cxn ang="0">
                  <a:pos x="1068" y="1268"/>
                </a:cxn>
                <a:cxn ang="0">
                  <a:pos x="951" y="1166"/>
                </a:cxn>
                <a:cxn ang="0">
                  <a:pos x="891" y="1079"/>
                </a:cxn>
                <a:cxn ang="0">
                  <a:pos x="802" y="906"/>
                </a:cxn>
                <a:cxn ang="0">
                  <a:pos x="721" y="852"/>
                </a:cxn>
                <a:cxn ang="0">
                  <a:pos x="628" y="810"/>
                </a:cxn>
                <a:cxn ang="0">
                  <a:pos x="676" y="807"/>
                </a:cxn>
                <a:cxn ang="0">
                  <a:pos x="736" y="768"/>
                </a:cxn>
                <a:cxn ang="0">
                  <a:pos x="745" y="715"/>
                </a:cxn>
                <a:cxn ang="0">
                  <a:pos x="706" y="730"/>
                </a:cxn>
                <a:cxn ang="0">
                  <a:pos x="670" y="715"/>
                </a:cxn>
                <a:cxn ang="0">
                  <a:pos x="667" y="640"/>
                </a:cxn>
                <a:cxn ang="0">
                  <a:pos x="703" y="547"/>
                </a:cxn>
                <a:cxn ang="0">
                  <a:pos x="721" y="496"/>
                </a:cxn>
                <a:cxn ang="0">
                  <a:pos x="718" y="356"/>
                </a:cxn>
                <a:cxn ang="0">
                  <a:pos x="676" y="230"/>
                </a:cxn>
                <a:cxn ang="0">
                  <a:pos x="601" y="54"/>
                </a:cxn>
                <a:cxn ang="0">
                  <a:pos x="547" y="9"/>
                </a:cxn>
                <a:cxn ang="0">
                  <a:pos x="494" y="0"/>
                </a:cxn>
                <a:cxn ang="0">
                  <a:pos x="425" y="36"/>
                </a:cxn>
                <a:cxn ang="0">
                  <a:pos x="413" y="18"/>
                </a:cxn>
                <a:cxn ang="0">
                  <a:pos x="335" y="6"/>
                </a:cxn>
                <a:cxn ang="0">
                  <a:pos x="260" y="30"/>
                </a:cxn>
                <a:cxn ang="0">
                  <a:pos x="227" y="72"/>
                </a:cxn>
                <a:cxn ang="0">
                  <a:pos x="216" y="150"/>
                </a:cxn>
                <a:cxn ang="0">
                  <a:pos x="162" y="284"/>
                </a:cxn>
                <a:cxn ang="0">
                  <a:pos x="132" y="410"/>
                </a:cxn>
                <a:cxn ang="0">
                  <a:pos x="138" y="544"/>
                </a:cxn>
                <a:cxn ang="0">
                  <a:pos x="144" y="610"/>
                </a:cxn>
                <a:cxn ang="0">
                  <a:pos x="117" y="655"/>
                </a:cxn>
                <a:cxn ang="0">
                  <a:pos x="78" y="637"/>
                </a:cxn>
                <a:cxn ang="0">
                  <a:pos x="66" y="652"/>
                </a:cxn>
                <a:cxn ang="0">
                  <a:pos x="78" y="685"/>
                </a:cxn>
                <a:cxn ang="0">
                  <a:pos x="54" y="712"/>
                </a:cxn>
                <a:cxn ang="0">
                  <a:pos x="12" y="789"/>
                </a:cxn>
                <a:cxn ang="0">
                  <a:pos x="0" y="879"/>
                </a:cxn>
                <a:cxn ang="0">
                  <a:pos x="42" y="1226"/>
                </a:cxn>
                <a:cxn ang="0">
                  <a:pos x="120" y="1465"/>
                </a:cxn>
                <a:cxn ang="0">
                  <a:pos x="177" y="1636"/>
                </a:cxn>
                <a:cxn ang="0">
                  <a:pos x="144" y="1905"/>
                </a:cxn>
                <a:cxn ang="0">
                  <a:pos x="54" y="2296"/>
                </a:cxn>
                <a:cxn ang="0">
                  <a:pos x="879" y="2287"/>
                </a:cxn>
                <a:cxn ang="0">
                  <a:pos x="888" y="1692"/>
                </a:cxn>
                <a:cxn ang="0">
                  <a:pos x="939" y="1686"/>
                </a:cxn>
                <a:cxn ang="0">
                  <a:pos x="981" y="1585"/>
                </a:cxn>
                <a:cxn ang="0">
                  <a:pos x="1056" y="1567"/>
                </a:cxn>
                <a:cxn ang="0">
                  <a:pos x="1101" y="1534"/>
                </a:cxn>
                <a:cxn ang="0">
                  <a:pos x="1128" y="1477"/>
                </a:cxn>
                <a:cxn ang="0">
                  <a:pos x="1131" y="1402"/>
                </a:cxn>
                <a:cxn ang="0">
                  <a:pos x="1098" y="1298"/>
                </a:cxn>
              </a:cxnLst>
              <a:rect l="0" t="0" r="r" b="b"/>
              <a:pathLst>
                <a:path w="1134" h="2703">
                  <a:moveTo>
                    <a:pt x="1098" y="1298"/>
                  </a:moveTo>
                  <a:lnTo>
                    <a:pt x="1098" y="1298"/>
                  </a:lnTo>
                  <a:lnTo>
                    <a:pt x="1083" y="1283"/>
                  </a:lnTo>
                  <a:lnTo>
                    <a:pt x="1068" y="1268"/>
                  </a:lnTo>
                  <a:lnTo>
                    <a:pt x="1047" y="1256"/>
                  </a:lnTo>
                  <a:lnTo>
                    <a:pt x="1047" y="1256"/>
                  </a:lnTo>
                  <a:lnTo>
                    <a:pt x="993" y="1208"/>
                  </a:lnTo>
                  <a:lnTo>
                    <a:pt x="951" y="1166"/>
                  </a:lnTo>
                  <a:lnTo>
                    <a:pt x="933" y="1148"/>
                  </a:lnTo>
                  <a:lnTo>
                    <a:pt x="921" y="1130"/>
                  </a:lnTo>
                  <a:lnTo>
                    <a:pt x="921" y="1130"/>
                  </a:lnTo>
                  <a:lnTo>
                    <a:pt x="891" y="1079"/>
                  </a:lnTo>
                  <a:lnTo>
                    <a:pt x="855" y="1008"/>
                  </a:lnTo>
                  <a:lnTo>
                    <a:pt x="811" y="918"/>
                  </a:lnTo>
                  <a:lnTo>
                    <a:pt x="811" y="918"/>
                  </a:lnTo>
                  <a:lnTo>
                    <a:pt x="802" y="906"/>
                  </a:lnTo>
                  <a:lnTo>
                    <a:pt x="790" y="894"/>
                  </a:lnTo>
                  <a:lnTo>
                    <a:pt x="772" y="882"/>
                  </a:lnTo>
                  <a:lnTo>
                    <a:pt x="748" y="867"/>
                  </a:lnTo>
                  <a:lnTo>
                    <a:pt x="721" y="852"/>
                  </a:lnTo>
                  <a:lnTo>
                    <a:pt x="691" y="840"/>
                  </a:lnTo>
                  <a:lnTo>
                    <a:pt x="652" y="834"/>
                  </a:lnTo>
                  <a:lnTo>
                    <a:pt x="652" y="834"/>
                  </a:lnTo>
                  <a:lnTo>
                    <a:pt x="628" y="810"/>
                  </a:lnTo>
                  <a:lnTo>
                    <a:pt x="628" y="810"/>
                  </a:lnTo>
                  <a:lnTo>
                    <a:pt x="643" y="810"/>
                  </a:lnTo>
                  <a:lnTo>
                    <a:pt x="661" y="810"/>
                  </a:lnTo>
                  <a:lnTo>
                    <a:pt x="676" y="807"/>
                  </a:lnTo>
                  <a:lnTo>
                    <a:pt x="694" y="804"/>
                  </a:lnTo>
                  <a:lnTo>
                    <a:pt x="709" y="795"/>
                  </a:lnTo>
                  <a:lnTo>
                    <a:pt x="724" y="783"/>
                  </a:lnTo>
                  <a:lnTo>
                    <a:pt x="736" y="768"/>
                  </a:lnTo>
                  <a:lnTo>
                    <a:pt x="751" y="748"/>
                  </a:lnTo>
                  <a:lnTo>
                    <a:pt x="730" y="751"/>
                  </a:lnTo>
                  <a:lnTo>
                    <a:pt x="745" y="715"/>
                  </a:lnTo>
                  <a:lnTo>
                    <a:pt x="745" y="715"/>
                  </a:lnTo>
                  <a:lnTo>
                    <a:pt x="739" y="718"/>
                  </a:lnTo>
                  <a:lnTo>
                    <a:pt x="727" y="727"/>
                  </a:lnTo>
                  <a:lnTo>
                    <a:pt x="718" y="730"/>
                  </a:lnTo>
                  <a:lnTo>
                    <a:pt x="706" y="730"/>
                  </a:lnTo>
                  <a:lnTo>
                    <a:pt x="694" y="730"/>
                  </a:lnTo>
                  <a:lnTo>
                    <a:pt x="682" y="724"/>
                  </a:lnTo>
                  <a:lnTo>
                    <a:pt x="682" y="724"/>
                  </a:lnTo>
                  <a:lnTo>
                    <a:pt x="670" y="715"/>
                  </a:lnTo>
                  <a:lnTo>
                    <a:pt x="664" y="703"/>
                  </a:lnTo>
                  <a:lnTo>
                    <a:pt x="661" y="691"/>
                  </a:lnTo>
                  <a:lnTo>
                    <a:pt x="661" y="673"/>
                  </a:lnTo>
                  <a:lnTo>
                    <a:pt x="667" y="640"/>
                  </a:lnTo>
                  <a:lnTo>
                    <a:pt x="676" y="607"/>
                  </a:lnTo>
                  <a:lnTo>
                    <a:pt x="676" y="607"/>
                  </a:lnTo>
                  <a:lnTo>
                    <a:pt x="691" y="574"/>
                  </a:lnTo>
                  <a:lnTo>
                    <a:pt x="703" y="547"/>
                  </a:lnTo>
                  <a:lnTo>
                    <a:pt x="715" y="520"/>
                  </a:lnTo>
                  <a:lnTo>
                    <a:pt x="721" y="508"/>
                  </a:lnTo>
                  <a:lnTo>
                    <a:pt x="721" y="496"/>
                  </a:lnTo>
                  <a:lnTo>
                    <a:pt x="721" y="496"/>
                  </a:lnTo>
                  <a:lnTo>
                    <a:pt x="724" y="457"/>
                  </a:lnTo>
                  <a:lnTo>
                    <a:pt x="724" y="431"/>
                  </a:lnTo>
                  <a:lnTo>
                    <a:pt x="724" y="395"/>
                  </a:lnTo>
                  <a:lnTo>
                    <a:pt x="718" y="356"/>
                  </a:lnTo>
                  <a:lnTo>
                    <a:pt x="712" y="317"/>
                  </a:lnTo>
                  <a:lnTo>
                    <a:pt x="697" y="272"/>
                  </a:lnTo>
                  <a:lnTo>
                    <a:pt x="676" y="230"/>
                  </a:lnTo>
                  <a:lnTo>
                    <a:pt x="676" y="230"/>
                  </a:lnTo>
                  <a:lnTo>
                    <a:pt x="658" y="188"/>
                  </a:lnTo>
                  <a:lnTo>
                    <a:pt x="640" y="150"/>
                  </a:lnTo>
                  <a:lnTo>
                    <a:pt x="616" y="81"/>
                  </a:lnTo>
                  <a:lnTo>
                    <a:pt x="601" y="54"/>
                  </a:lnTo>
                  <a:lnTo>
                    <a:pt x="586" y="33"/>
                  </a:lnTo>
                  <a:lnTo>
                    <a:pt x="574" y="24"/>
                  </a:lnTo>
                  <a:lnTo>
                    <a:pt x="562" y="15"/>
                  </a:lnTo>
                  <a:lnTo>
                    <a:pt x="547" y="9"/>
                  </a:lnTo>
                  <a:lnTo>
                    <a:pt x="533" y="3"/>
                  </a:lnTo>
                  <a:lnTo>
                    <a:pt x="533" y="3"/>
                  </a:lnTo>
                  <a:lnTo>
                    <a:pt x="512" y="0"/>
                  </a:lnTo>
                  <a:lnTo>
                    <a:pt x="494" y="0"/>
                  </a:lnTo>
                  <a:lnTo>
                    <a:pt x="479" y="3"/>
                  </a:lnTo>
                  <a:lnTo>
                    <a:pt x="467" y="9"/>
                  </a:lnTo>
                  <a:lnTo>
                    <a:pt x="443" y="21"/>
                  </a:lnTo>
                  <a:lnTo>
                    <a:pt x="425" y="36"/>
                  </a:lnTo>
                  <a:lnTo>
                    <a:pt x="425" y="36"/>
                  </a:lnTo>
                  <a:lnTo>
                    <a:pt x="425" y="30"/>
                  </a:lnTo>
                  <a:lnTo>
                    <a:pt x="422" y="24"/>
                  </a:lnTo>
                  <a:lnTo>
                    <a:pt x="413" y="18"/>
                  </a:lnTo>
                  <a:lnTo>
                    <a:pt x="404" y="9"/>
                  </a:lnTo>
                  <a:lnTo>
                    <a:pt x="386" y="6"/>
                  </a:lnTo>
                  <a:lnTo>
                    <a:pt x="365" y="3"/>
                  </a:lnTo>
                  <a:lnTo>
                    <a:pt x="335" y="6"/>
                  </a:lnTo>
                  <a:lnTo>
                    <a:pt x="335" y="6"/>
                  </a:lnTo>
                  <a:lnTo>
                    <a:pt x="302" y="15"/>
                  </a:lnTo>
                  <a:lnTo>
                    <a:pt x="278" y="21"/>
                  </a:lnTo>
                  <a:lnTo>
                    <a:pt x="260" y="30"/>
                  </a:lnTo>
                  <a:lnTo>
                    <a:pt x="245" y="39"/>
                  </a:lnTo>
                  <a:lnTo>
                    <a:pt x="236" y="48"/>
                  </a:lnTo>
                  <a:lnTo>
                    <a:pt x="230" y="60"/>
                  </a:lnTo>
                  <a:lnTo>
                    <a:pt x="227" y="72"/>
                  </a:lnTo>
                  <a:lnTo>
                    <a:pt x="227" y="84"/>
                  </a:lnTo>
                  <a:lnTo>
                    <a:pt x="227" y="84"/>
                  </a:lnTo>
                  <a:lnTo>
                    <a:pt x="225" y="114"/>
                  </a:lnTo>
                  <a:lnTo>
                    <a:pt x="216" y="150"/>
                  </a:lnTo>
                  <a:lnTo>
                    <a:pt x="198" y="209"/>
                  </a:lnTo>
                  <a:lnTo>
                    <a:pt x="198" y="209"/>
                  </a:lnTo>
                  <a:lnTo>
                    <a:pt x="183" y="239"/>
                  </a:lnTo>
                  <a:lnTo>
                    <a:pt x="162" y="284"/>
                  </a:lnTo>
                  <a:lnTo>
                    <a:pt x="150" y="311"/>
                  </a:lnTo>
                  <a:lnTo>
                    <a:pt x="141" y="341"/>
                  </a:lnTo>
                  <a:lnTo>
                    <a:pt x="132" y="374"/>
                  </a:lnTo>
                  <a:lnTo>
                    <a:pt x="132" y="410"/>
                  </a:lnTo>
                  <a:lnTo>
                    <a:pt x="132" y="410"/>
                  </a:lnTo>
                  <a:lnTo>
                    <a:pt x="132" y="472"/>
                  </a:lnTo>
                  <a:lnTo>
                    <a:pt x="135" y="514"/>
                  </a:lnTo>
                  <a:lnTo>
                    <a:pt x="138" y="544"/>
                  </a:lnTo>
                  <a:lnTo>
                    <a:pt x="141" y="562"/>
                  </a:lnTo>
                  <a:lnTo>
                    <a:pt x="141" y="562"/>
                  </a:lnTo>
                  <a:lnTo>
                    <a:pt x="144" y="583"/>
                  </a:lnTo>
                  <a:lnTo>
                    <a:pt x="144" y="610"/>
                  </a:lnTo>
                  <a:lnTo>
                    <a:pt x="147" y="640"/>
                  </a:lnTo>
                  <a:lnTo>
                    <a:pt x="147" y="640"/>
                  </a:lnTo>
                  <a:lnTo>
                    <a:pt x="138" y="646"/>
                  </a:lnTo>
                  <a:lnTo>
                    <a:pt x="117" y="655"/>
                  </a:lnTo>
                  <a:lnTo>
                    <a:pt x="105" y="658"/>
                  </a:lnTo>
                  <a:lnTo>
                    <a:pt x="93" y="655"/>
                  </a:lnTo>
                  <a:lnTo>
                    <a:pt x="84" y="649"/>
                  </a:lnTo>
                  <a:lnTo>
                    <a:pt x="78" y="637"/>
                  </a:lnTo>
                  <a:lnTo>
                    <a:pt x="78" y="637"/>
                  </a:lnTo>
                  <a:lnTo>
                    <a:pt x="75" y="637"/>
                  </a:lnTo>
                  <a:lnTo>
                    <a:pt x="69" y="646"/>
                  </a:lnTo>
                  <a:lnTo>
                    <a:pt x="66" y="652"/>
                  </a:lnTo>
                  <a:lnTo>
                    <a:pt x="66" y="661"/>
                  </a:lnTo>
                  <a:lnTo>
                    <a:pt x="72" y="670"/>
                  </a:lnTo>
                  <a:lnTo>
                    <a:pt x="78" y="685"/>
                  </a:lnTo>
                  <a:lnTo>
                    <a:pt x="78" y="685"/>
                  </a:lnTo>
                  <a:lnTo>
                    <a:pt x="84" y="694"/>
                  </a:lnTo>
                  <a:lnTo>
                    <a:pt x="84" y="694"/>
                  </a:lnTo>
                  <a:lnTo>
                    <a:pt x="66" y="703"/>
                  </a:lnTo>
                  <a:lnTo>
                    <a:pt x="54" y="712"/>
                  </a:lnTo>
                  <a:lnTo>
                    <a:pt x="42" y="724"/>
                  </a:lnTo>
                  <a:lnTo>
                    <a:pt x="30" y="742"/>
                  </a:lnTo>
                  <a:lnTo>
                    <a:pt x="21" y="762"/>
                  </a:lnTo>
                  <a:lnTo>
                    <a:pt x="12" y="789"/>
                  </a:lnTo>
                  <a:lnTo>
                    <a:pt x="3" y="825"/>
                  </a:lnTo>
                  <a:lnTo>
                    <a:pt x="3" y="825"/>
                  </a:lnTo>
                  <a:lnTo>
                    <a:pt x="0" y="852"/>
                  </a:lnTo>
                  <a:lnTo>
                    <a:pt x="0" y="879"/>
                  </a:lnTo>
                  <a:lnTo>
                    <a:pt x="3" y="948"/>
                  </a:lnTo>
                  <a:lnTo>
                    <a:pt x="9" y="1020"/>
                  </a:lnTo>
                  <a:lnTo>
                    <a:pt x="18" y="1094"/>
                  </a:lnTo>
                  <a:lnTo>
                    <a:pt x="42" y="1226"/>
                  </a:lnTo>
                  <a:lnTo>
                    <a:pt x="60" y="1301"/>
                  </a:lnTo>
                  <a:lnTo>
                    <a:pt x="60" y="1301"/>
                  </a:lnTo>
                  <a:lnTo>
                    <a:pt x="90" y="1387"/>
                  </a:lnTo>
                  <a:lnTo>
                    <a:pt x="120" y="1465"/>
                  </a:lnTo>
                  <a:lnTo>
                    <a:pt x="120" y="1465"/>
                  </a:lnTo>
                  <a:lnTo>
                    <a:pt x="153" y="1558"/>
                  </a:lnTo>
                  <a:lnTo>
                    <a:pt x="168" y="1606"/>
                  </a:lnTo>
                  <a:lnTo>
                    <a:pt x="177" y="1636"/>
                  </a:lnTo>
                  <a:lnTo>
                    <a:pt x="177" y="1636"/>
                  </a:lnTo>
                  <a:lnTo>
                    <a:pt x="159" y="1770"/>
                  </a:lnTo>
                  <a:lnTo>
                    <a:pt x="144" y="1905"/>
                  </a:lnTo>
                  <a:lnTo>
                    <a:pt x="144" y="1905"/>
                  </a:lnTo>
                  <a:lnTo>
                    <a:pt x="132" y="1967"/>
                  </a:lnTo>
                  <a:lnTo>
                    <a:pt x="105" y="2093"/>
                  </a:lnTo>
                  <a:lnTo>
                    <a:pt x="63" y="2275"/>
                  </a:lnTo>
                  <a:lnTo>
                    <a:pt x="54" y="2296"/>
                  </a:lnTo>
                  <a:lnTo>
                    <a:pt x="87" y="2302"/>
                  </a:lnTo>
                  <a:lnTo>
                    <a:pt x="126" y="2703"/>
                  </a:lnTo>
                  <a:lnTo>
                    <a:pt x="858" y="2703"/>
                  </a:lnTo>
                  <a:lnTo>
                    <a:pt x="879" y="2287"/>
                  </a:lnTo>
                  <a:lnTo>
                    <a:pt x="927" y="2266"/>
                  </a:lnTo>
                  <a:lnTo>
                    <a:pt x="841" y="1686"/>
                  </a:lnTo>
                  <a:lnTo>
                    <a:pt x="841" y="1686"/>
                  </a:lnTo>
                  <a:lnTo>
                    <a:pt x="888" y="1692"/>
                  </a:lnTo>
                  <a:lnTo>
                    <a:pt x="921" y="1692"/>
                  </a:lnTo>
                  <a:lnTo>
                    <a:pt x="933" y="1692"/>
                  </a:lnTo>
                  <a:lnTo>
                    <a:pt x="939" y="1689"/>
                  </a:lnTo>
                  <a:lnTo>
                    <a:pt x="939" y="1686"/>
                  </a:lnTo>
                  <a:lnTo>
                    <a:pt x="939" y="1686"/>
                  </a:lnTo>
                  <a:lnTo>
                    <a:pt x="948" y="1662"/>
                  </a:lnTo>
                  <a:lnTo>
                    <a:pt x="963" y="1630"/>
                  </a:lnTo>
                  <a:lnTo>
                    <a:pt x="981" y="1585"/>
                  </a:lnTo>
                  <a:lnTo>
                    <a:pt x="981" y="1585"/>
                  </a:lnTo>
                  <a:lnTo>
                    <a:pt x="999" y="1582"/>
                  </a:lnTo>
                  <a:lnTo>
                    <a:pt x="1035" y="1576"/>
                  </a:lnTo>
                  <a:lnTo>
                    <a:pt x="1056" y="1567"/>
                  </a:lnTo>
                  <a:lnTo>
                    <a:pt x="1077" y="1558"/>
                  </a:lnTo>
                  <a:lnTo>
                    <a:pt x="1092" y="1546"/>
                  </a:lnTo>
                  <a:lnTo>
                    <a:pt x="1098" y="1540"/>
                  </a:lnTo>
                  <a:lnTo>
                    <a:pt x="1101" y="1534"/>
                  </a:lnTo>
                  <a:lnTo>
                    <a:pt x="1101" y="1534"/>
                  </a:lnTo>
                  <a:lnTo>
                    <a:pt x="1122" y="1492"/>
                  </a:lnTo>
                  <a:lnTo>
                    <a:pt x="1122" y="1492"/>
                  </a:lnTo>
                  <a:lnTo>
                    <a:pt x="1128" y="1477"/>
                  </a:lnTo>
                  <a:lnTo>
                    <a:pt x="1134" y="1459"/>
                  </a:lnTo>
                  <a:lnTo>
                    <a:pt x="1134" y="1435"/>
                  </a:lnTo>
                  <a:lnTo>
                    <a:pt x="1134" y="1435"/>
                  </a:lnTo>
                  <a:lnTo>
                    <a:pt x="1131" y="1402"/>
                  </a:lnTo>
                  <a:lnTo>
                    <a:pt x="1122" y="1360"/>
                  </a:lnTo>
                  <a:lnTo>
                    <a:pt x="1110" y="1322"/>
                  </a:lnTo>
                  <a:lnTo>
                    <a:pt x="1098" y="1298"/>
                  </a:lnTo>
                  <a:lnTo>
                    <a:pt x="1098" y="12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7" name="Freeform 153"/>
            <p:cNvSpPr>
              <a:spLocks/>
            </p:cNvSpPr>
            <p:nvPr/>
          </p:nvSpPr>
          <p:spPr bwMode="auto">
            <a:xfrm>
              <a:off x="1466850" y="4427538"/>
              <a:ext cx="66675" cy="176212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105"/>
                </a:cxn>
                <a:cxn ang="0">
                  <a:pos x="0" y="108"/>
                </a:cxn>
                <a:cxn ang="0">
                  <a:pos x="3" y="111"/>
                </a:cxn>
                <a:cxn ang="0">
                  <a:pos x="3" y="111"/>
                </a:cxn>
                <a:cxn ang="0">
                  <a:pos x="15" y="108"/>
                </a:cxn>
                <a:cxn ang="0">
                  <a:pos x="21" y="105"/>
                </a:cxn>
                <a:cxn ang="0">
                  <a:pos x="24" y="99"/>
                </a:cxn>
                <a:cxn ang="0">
                  <a:pos x="24" y="99"/>
                </a:cxn>
                <a:cxn ang="0">
                  <a:pos x="36" y="72"/>
                </a:cxn>
                <a:cxn ang="0">
                  <a:pos x="42" y="42"/>
                </a:cxn>
                <a:cxn ang="0">
                  <a:pos x="9" y="0"/>
                </a:cxn>
              </a:cxnLst>
              <a:rect l="0" t="0" r="r" b="b"/>
              <a:pathLst>
                <a:path w="42" h="111">
                  <a:moveTo>
                    <a:pt x="9" y="0"/>
                  </a:moveTo>
                  <a:lnTo>
                    <a:pt x="9" y="0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105"/>
                  </a:lnTo>
                  <a:lnTo>
                    <a:pt x="0" y="108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15" y="108"/>
                  </a:lnTo>
                  <a:lnTo>
                    <a:pt x="21" y="105"/>
                  </a:lnTo>
                  <a:lnTo>
                    <a:pt x="24" y="99"/>
                  </a:lnTo>
                  <a:lnTo>
                    <a:pt x="24" y="99"/>
                  </a:lnTo>
                  <a:lnTo>
                    <a:pt x="36" y="72"/>
                  </a:lnTo>
                  <a:lnTo>
                    <a:pt x="42" y="4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8" name="Freeform 154"/>
            <p:cNvSpPr>
              <a:spLocks/>
            </p:cNvSpPr>
            <p:nvPr/>
          </p:nvSpPr>
          <p:spPr bwMode="auto">
            <a:xfrm>
              <a:off x="1519238" y="4518025"/>
              <a:ext cx="80963" cy="119062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5" y="12"/>
                </a:cxn>
                <a:cxn ang="0">
                  <a:pos x="15" y="27"/>
                </a:cxn>
                <a:cxn ang="0">
                  <a:pos x="6" y="51"/>
                </a:cxn>
                <a:cxn ang="0">
                  <a:pos x="6" y="51"/>
                </a:cxn>
                <a:cxn ang="0">
                  <a:pos x="3" y="60"/>
                </a:cxn>
                <a:cxn ang="0">
                  <a:pos x="0" y="66"/>
                </a:cxn>
                <a:cxn ang="0">
                  <a:pos x="3" y="72"/>
                </a:cxn>
                <a:cxn ang="0">
                  <a:pos x="3" y="72"/>
                </a:cxn>
                <a:cxn ang="0">
                  <a:pos x="12" y="75"/>
                </a:cxn>
                <a:cxn ang="0">
                  <a:pos x="18" y="75"/>
                </a:cxn>
                <a:cxn ang="0">
                  <a:pos x="24" y="72"/>
                </a:cxn>
                <a:cxn ang="0">
                  <a:pos x="30" y="69"/>
                </a:cxn>
                <a:cxn ang="0">
                  <a:pos x="30" y="69"/>
                </a:cxn>
                <a:cxn ang="0">
                  <a:pos x="36" y="63"/>
                </a:cxn>
                <a:cxn ang="0">
                  <a:pos x="45" y="51"/>
                </a:cxn>
                <a:cxn ang="0">
                  <a:pos x="51" y="39"/>
                </a:cxn>
                <a:cxn ang="0">
                  <a:pos x="15" y="0"/>
                </a:cxn>
              </a:cxnLst>
              <a:rect l="0" t="0" r="r" b="b"/>
              <a:pathLst>
                <a:path w="51" h="75">
                  <a:moveTo>
                    <a:pt x="15" y="0"/>
                  </a:moveTo>
                  <a:lnTo>
                    <a:pt x="15" y="0"/>
                  </a:lnTo>
                  <a:lnTo>
                    <a:pt x="15" y="12"/>
                  </a:lnTo>
                  <a:lnTo>
                    <a:pt x="15" y="27"/>
                  </a:lnTo>
                  <a:lnTo>
                    <a:pt x="6" y="51"/>
                  </a:lnTo>
                  <a:lnTo>
                    <a:pt x="6" y="51"/>
                  </a:lnTo>
                  <a:lnTo>
                    <a:pt x="3" y="60"/>
                  </a:lnTo>
                  <a:lnTo>
                    <a:pt x="0" y="66"/>
                  </a:lnTo>
                  <a:lnTo>
                    <a:pt x="3" y="72"/>
                  </a:lnTo>
                  <a:lnTo>
                    <a:pt x="3" y="72"/>
                  </a:lnTo>
                  <a:lnTo>
                    <a:pt x="12" y="75"/>
                  </a:lnTo>
                  <a:lnTo>
                    <a:pt x="18" y="75"/>
                  </a:lnTo>
                  <a:lnTo>
                    <a:pt x="24" y="72"/>
                  </a:lnTo>
                  <a:lnTo>
                    <a:pt x="30" y="69"/>
                  </a:lnTo>
                  <a:lnTo>
                    <a:pt x="30" y="69"/>
                  </a:lnTo>
                  <a:lnTo>
                    <a:pt x="36" y="63"/>
                  </a:lnTo>
                  <a:lnTo>
                    <a:pt x="45" y="51"/>
                  </a:lnTo>
                  <a:lnTo>
                    <a:pt x="51" y="3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9" name="Freeform 155"/>
            <p:cNvSpPr>
              <a:spLocks/>
            </p:cNvSpPr>
            <p:nvPr/>
          </p:nvSpPr>
          <p:spPr bwMode="auto">
            <a:xfrm>
              <a:off x="1624013" y="4603750"/>
              <a:ext cx="57150" cy="42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2"/>
                </a:cxn>
                <a:cxn ang="0">
                  <a:pos x="6" y="21"/>
                </a:cxn>
                <a:cxn ang="0">
                  <a:pos x="12" y="27"/>
                </a:cxn>
                <a:cxn ang="0">
                  <a:pos x="15" y="27"/>
                </a:cxn>
                <a:cxn ang="0">
                  <a:pos x="15" y="27"/>
                </a:cxn>
                <a:cxn ang="0">
                  <a:pos x="27" y="27"/>
                </a:cxn>
                <a:cxn ang="0">
                  <a:pos x="33" y="21"/>
                </a:cxn>
                <a:cxn ang="0">
                  <a:pos x="36" y="15"/>
                </a:cxn>
                <a:cxn ang="0">
                  <a:pos x="0" y="0"/>
                </a:cxn>
              </a:cxnLst>
              <a:rect l="0" t="0" r="r" b="b"/>
              <a:pathLst>
                <a:path w="36" h="27">
                  <a:moveTo>
                    <a:pt x="0" y="0"/>
                  </a:moveTo>
                  <a:lnTo>
                    <a:pt x="0" y="0"/>
                  </a:lnTo>
                  <a:lnTo>
                    <a:pt x="3" y="12"/>
                  </a:lnTo>
                  <a:lnTo>
                    <a:pt x="6" y="21"/>
                  </a:lnTo>
                  <a:lnTo>
                    <a:pt x="12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27" y="27"/>
                  </a:lnTo>
                  <a:lnTo>
                    <a:pt x="33" y="21"/>
                  </a:lnTo>
                  <a:lnTo>
                    <a:pt x="36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0" name="Freeform 156"/>
            <p:cNvSpPr>
              <a:spLocks/>
            </p:cNvSpPr>
            <p:nvPr/>
          </p:nvSpPr>
          <p:spPr bwMode="auto">
            <a:xfrm>
              <a:off x="2027238" y="4181475"/>
              <a:ext cx="171450" cy="98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6" y="0"/>
                </a:cxn>
                <a:cxn ang="0">
                  <a:pos x="72" y="0"/>
                </a:cxn>
                <a:cxn ang="0">
                  <a:pos x="108" y="6"/>
                </a:cxn>
                <a:cxn ang="0">
                  <a:pos x="108" y="6"/>
                </a:cxn>
                <a:cxn ang="0">
                  <a:pos x="87" y="33"/>
                </a:cxn>
                <a:cxn ang="0">
                  <a:pos x="72" y="53"/>
                </a:cxn>
                <a:cxn ang="0">
                  <a:pos x="66" y="59"/>
                </a:cxn>
                <a:cxn ang="0">
                  <a:pos x="60" y="62"/>
                </a:cxn>
                <a:cxn ang="0">
                  <a:pos x="60" y="62"/>
                </a:cxn>
                <a:cxn ang="0">
                  <a:pos x="60" y="59"/>
                </a:cxn>
                <a:cxn ang="0">
                  <a:pos x="60" y="56"/>
                </a:cxn>
                <a:cxn ang="0">
                  <a:pos x="54" y="50"/>
                </a:cxn>
                <a:cxn ang="0">
                  <a:pos x="39" y="44"/>
                </a:cxn>
                <a:cxn ang="0">
                  <a:pos x="39" y="44"/>
                </a:cxn>
                <a:cxn ang="0">
                  <a:pos x="24" y="41"/>
                </a:cxn>
                <a:cxn ang="0">
                  <a:pos x="18" y="39"/>
                </a:cxn>
                <a:cxn ang="0">
                  <a:pos x="15" y="36"/>
                </a:cxn>
                <a:cxn ang="0">
                  <a:pos x="15" y="36"/>
                </a:cxn>
                <a:cxn ang="0">
                  <a:pos x="0" y="0"/>
                </a:cxn>
              </a:cxnLst>
              <a:rect l="0" t="0" r="r" b="b"/>
              <a:pathLst>
                <a:path w="108" h="62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72" y="0"/>
                  </a:lnTo>
                  <a:lnTo>
                    <a:pt x="108" y="6"/>
                  </a:lnTo>
                  <a:lnTo>
                    <a:pt x="108" y="6"/>
                  </a:lnTo>
                  <a:lnTo>
                    <a:pt x="87" y="33"/>
                  </a:lnTo>
                  <a:lnTo>
                    <a:pt x="72" y="53"/>
                  </a:lnTo>
                  <a:lnTo>
                    <a:pt x="66" y="59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0" y="59"/>
                  </a:lnTo>
                  <a:lnTo>
                    <a:pt x="60" y="56"/>
                  </a:lnTo>
                  <a:lnTo>
                    <a:pt x="54" y="50"/>
                  </a:lnTo>
                  <a:lnTo>
                    <a:pt x="39" y="44"/>
                  </a:lnTo>
                  <a:lnTo>
                    <a:pt x="39" y="44"/>
                  </a:lnTo>
                  <a:lnTo>
                    <a:pt x="24" y="41"/>
                  </a:lnTo>
                  <a:lnTo>
                    <a:pt x="18" y="39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989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04529" y="44624"/>
            <a:ext cx="9201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추진배경</a:t>
            </a:r>
            <a:endParaRPr lang="ko-KR" altLang="en-US" sz="2800" b="1" dirty="0"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0472" y="0"/>
            <a:ext cx="45366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500" b="1" spc="-8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</a:t>
            </a:r>
            <a:endParaRPr lang="ko-KR" altLang="en-US" sz="35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3140968"/>
            <a:ext cx="3299012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06988" y="3140968"/>
            <a:ext cx="3299012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48544" y="321529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atin typeface="Arial Black" pitchFamily="34" charset="0"/>
                <a:ea typeface="HY견고딕" pitchFamily="18" charset="-127"/>
              </a:rPr>
              <a:t>여행자</a:t>
            </a:r>
            <a:endParaRPr lang="ko-KR" altLang="en-US" sz="3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44888" y="321529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  <a:t>수입화물</a:t>
            </a:r>
            <a:endParaRPr lang="ko-KR" altLang="en-US" sz="3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42155" y="321529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latin typeface="HY견고딕" pitchFamily="18" charset="-127"/>
                <a:ea typeface="HY견고딕" pitchFamily="18" charset="-127"/>
              </a:rPr>
              <a:t>특송화물</a:t>
            </a:r>
            <a:endParaRPr lang="ko-KR" altLang="en-US" sz="3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560512" y="1259795"/>
            <a:ext cx="0" cy="288032"/>
          </a:xfrm>
          <a:prstGeom prst="line">
            <a:avLst/>
          </a:prstGeom>
          <a:ln w="31750">
            <a:solidFill>
              <a:srgbClr val="05A5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76660" y="1249015"/>
            <a:ext cx="4688271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921870" fontAlgn="ctr">
              <a:spcBef>
                <a:spcPct val="50000"/>
              </a:spcBef>
              <a:buClr>
                <a:prstClr val="white"/>
              </a:buClr>
              <a:buSzPct val="120000"/>
              <a:defRPr/>
            </a:pPr>
            <a:r>
              <a:rPr lang="en-US" altLang="ko-KR" sz="2200" b="1" spc="-46" dirty="0" smtClean="0">
                <a:ln>
                  <a:solidFill>
                    <a:srgbClr val="E8EAEC">
                      <a:alpha val="0"/>
                    </a:srgbClr>
                  </a:solidFill>
                </a:ln>
                <a:solidFill>
                  <a:srgbClr val="3D464C"/>
                </a:solidFill>
                <a:effectLst>
                  <a:innerShdw blurRad="88900" dist="63500" dir="13500000">
                    <a:srgbClr val="70AD47">
                      <a:lumMod val="50000"/>
                      <a:alpha val="66000"/>
                    </a:srgbClr>
                  </a:innerShdw>
                </a:effectLst>
                <a:latin typeface="+mn-ea"/>
              </a:rPr>
              <a:t>2008 ~ 2017 </a:t>
            </a:r>
            <a:r>
              <a:rPr lang="ko-KR" altLang="en-US" sz="2200" b="1" spc="-46" dirty="0" smtClean="0">
                <a:ln>
                  <a:solidFill>
                    <a:srgbClr val="E8EAEC">
                      <a:alpha val="0"/>
                    </a:srgbClr>
                  </a:solidFill>
                </a:ln>
                <a:solidFill>
                  <a:srgbClr val="3D464C"/>
                </a:solidFill>
                <a:effectLst>
                  <a:innerShdw blurRad="88900" dist="63500" dir="13500000">
                    <a:srgbClr val="70AD47">
                      <a:lumMod val="50000"/>
                      <a:alpha val="66000"/>
                    </a:srgbClr>
                  </a:innerShdw>
                </a:effectLst>
                <a:latin typeface="+mn-ea"/>
              </a:rPr>
              <a:t>관세청 업무량 증가현황</a:t>
            </a:r>
            <a:endParaRPr lang="ko-KR" altLang="en-US" sz="2200" b="1" spc="-46" dirty="0">
              <a:ln>
                <a:solidFill>
                  <a:srgbClr val="E8EAEC">
                    <a:alpha val="0"/>
                  </a:srgbClr>
                </a:solidFill>
              </a:ln>
              <a:solidFill>
                <a:srgbClr val="3D464C"/>
              </a:solidFill>
              <a:effectLst>
                <a:innerShdw blurRad="88900" dist="63500" dir="13500000">
                  <a:srgbClr val="70AD47">
                    <a:lumMod val="50000"/>
                    <a:alpha val="66000"/>
                  </a:srgbClr>
                </a:innerShdw>
              </a:effectLst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2011" y="4995753"/>
            <a:ext cx="22333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121</a:t>
            </a:r>
            <a:r>
              <a:rPr lang="en-US" altLang="ko-KR" sz="48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%</a:t>
            </a:r>
            <a:endParaRPr lang="ko-KR" altLang="en-US" sz="48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81192" y="4380200"/>
            <a:ext cx="308930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313</a:t>
            </a:r>
            <a:r>
              <a:rPr lang="en-US" altLang="ko-KR" sz="48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%</a:t>
            </a:r>
            <a:endParaRPr lang="ko-KR" altLang="en-US" sz="48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56856" y="4687976"/>
            <a:ext cx="26613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219</a:t>
            </a:r>
            <a:r>
              <a:rPr lang="en-US" altLang="ko-KR" sz="48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%</a:t>
            </a:r>
            <a:endParaRPr lang="ko-KR" altLang="en-US" sz="48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72" name="Picture 2" descr="noun project airport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1844825"/>
            <a:ext cx="1440160" cy="144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그룹 72"/>
          <p:cNvGrpSpPr/>
          <p:nvPr/>
        </p:nvGrpSpPr>
        <p:grpSpPr>
          <a:xfrm flipH="1">
            <a:off x="3080792" y="3140968"/>
            <a:ext cx="216024" cy="2952328"/>
            <a:chOff x="10007461" y="2548394"/>
            <a:chExt cx="160790" cy="3432877"/>
          </a:xfrm>
        </p:grpSpPr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746"/>
            <a:stretch/>
          </p:blipFill>
          <p:spPr>
            <a:xfrm flipH="1">
              <a:off x="10007461" y="2548394"/>
              <a:ext cx="160790" cy="3432877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746"/>
            <a:stretch/>
          </p:blipFill>
          <p:spPr>
            <a:xfrm flipH="1">
              <a:off x="10007461" y="2548394"/>
              <a:ext cx="160790" cy="3432877"/>
            </a:xfrm>
            <a:prstGeom prst="rect">
              <a:avLst/>
            </a:prstGeom>
          </p:spPr>
        </p:pic>
      </p:grpSp>
      <p:grpSp>
        <p:nvGrpSpPr>
          <p:cNvPr id="76" name="그룹 75"/>
          <p:cNvGrpSpPr/>
          <p:nvPr/>
        </p:nvGrpSpPr>
        <p:grpSpPr>
          <a:xfrm>
            <a:off x="6609184" y="3140968"/>
            <a:ext cx="288032" cy="2952328"/>
            <a:chOff x="10007461" y="2548394"/>
            <a:chExt cx="160790" cy="3432877"/>
          </a:xfrm>
        </p:grpSpPr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746"/>
            <a:stretch/>
          </p:blipFill>
          <p:spPr>
            <a:xfrm flipH="1">
              <a:off x="10007461" y="2548394"/>
              <a:ext cx="160790" cy="3432877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746"/>
            <a:stretch/>
          </p:blipFill>
          <p:spPr>
            <a:xfrm flipH="1">
              <a:off x="10007461" y="2548394"/>
              <a:ext cx="160790" cy="3432877"/>
            </a:xfrm>
            <a:prstGeom prst="rect">
              <a:avLst/>
            </a:prstGeom>
          </p:spPr>
        </p:pic>
      </p:grpSp>
      <p:grpSp>
        <p:nvGrpSpPr>
          <p:cNvPr id="79" name="그룹 78"/>
          <p:cNvGrpSpPr/>
          <p:nvPr/>
        </p:nvGrpSpPr>
        <p:grpSpPr>
          <a:xfrm>
            <a:off x="7545288" y="2276872"/>
            <a:ext cx="1224136" cy="720080"/>
            <a:chOff x="-85620" y="5645944"/>
            <a:chExt cx="241520" cy="24152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0" name="Freeform 596"/>
            <p:cNvSpPr>
              <a:spLocks/>
            </p:cNvSpPr>
            <p:nvPr/>
          </p:nvSpPr>
          <p:spPr bwMode="auto">
            <a:xfrm>
              <a:off x="-26023" y="5749451"/>
              <a:ext cx="6273" cy="34504"/>
            </a:xfrm>
            <a:custGeom>
              <a:avLst/>
              <a:gdLst>
                <a:gd name="T0" fmla="*/ 0 w 2"/>
                <a:gd name="T1" fmla="*/ 0 h 11"/>
                <a:gd name="T2" fmla="*/ 0 w 2"/>
                <a:gd name="T3" fmla="*/ 9 h 11"/>
                <a:gd name="T4" fmla="*/ 2 w 2"/>
                <a:gd name="T5" fmla="*/ 11 h 11"/>
                <a:gd name="T6" fmla="*/ 2 w 2"/>
                <a:gd name="T7" fmla="*/ 0 h 11"/>
                <a:gd name="T8" fmla="*/ 0 w 2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1">
                  <a:moveTo>
                    <a:pt x="0" y="0"/>
                  </a:moveTo>
                  <a:lnTo>
                    <a:pt x="0" y="9"/>
                  </a:lnTo>
                  <a:lnTo>
                    <a:pt x="2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/>
              <a:endParaRPr lang="ko-KR" altLang="en-US" dirty="0"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81" name="Freeform 597"/>
            <p:cNvSpPr>
              <a:spLocks/>
            </p:cNvSpPr>
            <p:nvPr/>
          </p:nvSpPr>
          <p:spPr bwMode="auto">
            <a:xfrm>
              <a:off x="-38570" y="5755724"/>
              <a:ext cx="31366" cy="21957"/>
            </a:xfrm>
            <a:custGeom>
              <a:avLst/>
              <a:gdLst>
                <a:gd name="T0" fmla="*/ 10 w 10"/>
                <a:gd name="T1" fmla="*/ 7 h 7"/>
                <a:gd name="T2" fmla="*/ 0 w 10"/>
                <a:gd name="T3" fmla="*/ 5 h 7"/>
                <a:gd name="T4" fmla="*/ 5 w 10"/>
                <a:gd name="T5" fmla="*/ 0 h 7"/>
                <a:gd name="T6" fmla="*/ 10 w 10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7">
                  <a:moveTo>
                    <a:pt x="10" y="7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/>
              <a:endParaRPr lang="ko-KR" altLang="en-US" dirty="0"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82" name="Freeform 598"/>
            <p:cNvSpPr>
              <a:spLocks noEditPoints="1"/>
            </p:cNvSpPr>
            <p:nvPr/>
          </p:nvSpPr>
          <p:spPr bwMode="auto">
            <a:xfrm>
              <a:off x="-85620" y="5645944"/>
              <a:ext cx="241520" cy="241520"/>
            </a:xfrm>
            <a:custGeom>
              <a:avLst/>
              <a:gdLst>
                <a:gd name="T0" fmla="*/ 37 w 77"/>
                <a:gd name="T1" fmla="*/ 6 h 77"/>
                <a:gd name="T2" fmla="*/ 71 w 77"/>
                <a:gd name="T3" fmla="*/ 19 h 77"/>
                <a:gd name="T4" fmla="*/ 71 w 77"/>
                <a:gd name="T5" fmla="*/ 52 h 77"/>
                <a:gd name="T6" fmla="*/ 45 w 77"/>
                <a:gd name="T7" fmla="*/ 69 h 77"/>
                <a:gd name="T8" fmla="*/ 6 w 77"/>
                <a:gd name="T9" fmla="*/ 51 h 77"/>
                <a:gd name="T10" fmla="*/ 6 w 77"/>
                <a:gd name="T11" fmla="*/ 19 h 77"/>
                <a:gd name="T12" fmla="*/ 37 w 77"/>
                <a:gd name="T13" fmla="*/ 6 h 77"/>
                <a:gd name="T14" fmla="*/ 37 w 77"/>
                <a:gd name="T15" fmla="*/ 0 h 77"/>
                <a:gd name="T16" fmla="*/ 0 w 77"/>
                <a:gd name="T17" fmla="*/ 15 h 77"/>
                <a:gd name="T18" fmla="*/ 0 w 77"/>
                <a:gd name="T19" fmla="*/ 55 h 77"/>
                <a:gd name="T20" fmla="*/ 45 w 77"/>
                <a:gd name="T21" fmla="*/ 77 h 77"/>
                <a:gd name="T22" fmla="*/ 77 w 77"/>
                <a:gd name="T23" fmla="*/ 55 h 77"/>
                <a:gd name="T24" fmla="*/ 77 w 77"/>
                <a:gd name="T25" fmla="*/ 15 h 77"/>
                <a:gd name="T26" fmla="*/ 37 w 77"/>
                <a:gd name="T2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77">
                  <a:moveTo>
                    <a:pt x="37" y="6"/>
                  </a:moveTo>
                  <a:lnTo>
                    <a:pt x="71" y="19"/>
                  </a:lnTo>
                  <a:lnTo>
                    <a:pt x="71" y="52"/>
                  </a:lnTo>
                  <a:lnTo>
                    <a:pt x="45" y="69"/>
                  </a:lnTo>
                  <a:lnTo>
                    <a:pt x="6" y="51"/>
                  </a:lnTo>
                  <a:lnTo>
                    <a:pt x="6" y="19"/>
                  </a:lnTo>
                  <a:lnTo>
                    <a:pt x="37" y="6"/>
                  </a:lnTo>
                  <a:close/>
                  <a:moveTo>
                    <a:pt x="37" y="0"/>
                  </a:moveTo>
                  <a:lnTo>
                    <a:pt x="0" y="15"/>
                  </a:lnTo>
                  <a:lnTo>
                    <a:pt x="0" y="55"/>
                  </a:lnTo>
                  <a:lnTo>
                    <a:pt x="45" y="77"/>
                  </a:lnTo>
                  <a:lnTo>
                    <a:pt x="77" y="55"/>
                  </a:lnTo>
                  <a:lnTo>
                    <a:pt x="77" y="15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/>
              <a:endParaRPr lang="ko-KR" altLang="en-US" dirty="0"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83" name="Freeform 599"/>
            <p:cNvSpPr>
              <a:spLocks/>
            </p:cNvSpPr>
            <p:nvPr/>
          </p:nvSpPr>
          <p:spPr bwMode="auto">
            <a:xfrm>
              <a:off x="-79347" y="5689857"/>
              <a:ext cx="144284" cy="62732"/>
            </a:xfrm>
            <a:custGeom>
              <a:avLst/>
              <a:gdLst>
                <a:gd name="T0" fmla="*/ 2 w 61"/>
                <a:gd name="T1" fmla="*/ 4 h 26"/>
                <a:gd name="T2" fmla="*/ 58 w 61"/>
                <a:gd name="T3" fmla="*/ 26 h 26"/>
                <a:gd name="T4" fmla="*/ 61 w 61"/>
                <a:gd name="T5" fmla="*/ 24 h 26"/>
                <a:gd name="T6" fmla="*/ 60 w 61"/>
                <a:gd name="T7" fmla="*/ 22 h 26"/>
                <a:gd name="T8" fmla="*/ 3 w 61"/>
                <a:gd name="T9" fmla="*/ 0 h 26"/>
                <a:gd name="T10" fmla="*/ 1 w 61"/>
                <a:gd name="T11" fmla="*/ 1 h 26"/>
                <a:gd name="T12" fmla="*/ 2 w 61"/>
                <a:gd name="T13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6">
                  <a:moveTo>
                    <a:pt x="2" y="4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9" y="26"/>
                    <a:pt x="60" y="26"/>
                    <a:pt x="61" y="24"/>
                  </a:cubicBezTo>
                  <a:cubicBezTo>
                    <a:pt x="61" y="23"/>
                    <a:pt x="61" y="22"/>
                    <a:pt x="60" y="2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1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/>
              <a:endParaRPr lang="ko-KR" altLang="en-US" dirty="0"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84" name="Freeform 600"/>
            <p:cNvSpPr>
              <a:spLocks/>
            </p:cNvSpPr>
            <p:nvPr/>
          </p:nvSpPr>
          <p:spPr bwMode="auto">
            <a:xfrm>
              <a:off x="55528" y="5696130"/>
              <a:ext cx="100372" cy="191334"/>
            </a:xfrm>
            <a:custGeom>
              <a:avLst/>
              <a:gdLst>
                <a:gd name="T0" fmla="*/ 0 w 32"/>
                <a:gd name="T1" fmla="*/ 17 h 61"/>
                <a:gd name="T2" fmla="*/ 0 w 32"/>
                <a:gd name="T3" fmla="*/ 61 h 61"/>
                <a:gd name="T4" fmla="*/ 32 w 32"/>
                <a:gd name="T5" fmla="*/ 39 h 61"/>
                <a:gd name="T6" fmla="*/ 32 w 32"/>
                <a:gd name="T7" fmla="*/ 0 h 61"/>
                <a:gd name="T8" fmla="*/ 0 w 32"/>
                <a:gd name="T9" fmla="*/ 1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1">
                  <a:moveTo>
                    <a:pt x="0" y="17"/>
                  </a:moveTo>
                  <a:lnTo>
                    <a:pt x="0" y="61"/>
                  </a:lnTo>
                  <a:lnTo>
                    <a:pt x="32" y="39"/>
                  </a:lnTo>
                  <a:lnTo>
                    <a:pt x="32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/>
              <a:endParaRPr lang="ko-KR" altLang="en-US" dirty="0"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85" name="Freeform 601"/>
            <p:cNvSpPr>
              <a:spLocks/>
            </p:cNvSpPr>
            <p:nvPr/>
          </p:nvSpPr>
          <p:spPr bwMode="auto">
            <a:xfrm>
              <a:off x="-26023" y="5671037"/>
              <a:ext cx="141148" cy="59597"/>
            </a:xfrm>
            <a:custGeom>
              <a:avLst/>
              <a:gdLst>
                <a:gd name="T0" fmla="*/ 45 w 45"/>
                <a:gd name="T1" fmla="*/ 15 h 19"/>
                <a:gd name="T2" fmla="*/ 7 w 45"/>
                <a:gd name="T3" fmla="*/ 0 h 19"/>
                <a:gd name="T4" fmla="*/ 0 w 45"/>
                <a:gd name="T5" fmla="*/ 4 h 19"/>
                <a:gd name="T6" fmla="*/ 38 w 45"/>
                <a:gd name="T7" fmla="*/ 19 h 19"/>
                <a:gd name="T8" fmla="*/ 45 w 45"/>
                <a:gd name="T9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9">
                  <a:moveTo>
                    <a:pt x="45" y="15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38" y="19"/>
                  </a:lnTo>
                  <a:lnTo>
                    <a:pt x="45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/>
              <a:endParaRPr lang="ko-KR" altLang="en-US" dirty="0"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86" name="Freeform 602"/>
            <p:cNvSpPr>
              <a:spLocks/>
            </p:cNvSpPr>
            <p:nvPr/>
          </p:nvSpPr>
          <p:spPr bwMode="auto">
            <a:xfrm>
              <a:off x="5343" y="5774544"/>
              <a:ext cx="12546" cy="37639"/>
            </a:xfrm>
            <a:custGeom>
              <a:avLst/>
              <a:gdLst>
                <a:gd name="T0" fmla="*/ 0 w 4"/>
                <a:gd name="T1" fmla="*/ 0 h 12"/>
                <a:gd name="T2" fmla="*/ 0 w 4"/>
                <a:gd name="T3" fmla="*/ 10 h 12"/>
                <a:gd name="T4" fmla="*/ 4 w 4"/>
                <a:gd name="T5" fmla="*/ 12 h 12"/>
                <a:gd name="T6" fmla="*/ 4 w 4"/>
                <a:gd name="T7" fmla="*/ 0 h 12"/>
                <a:gd name="T8" fmla="*/ 0 w 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0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/>
              <a:endParaRPr lang="ko-KR" altLang="en-US" dirty="0"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87" name="Freeform 603"/>
            <p:cNvSpPr>
              <a:spLocks/>
            </p:cNvSpPr>
            <p:nvPr/>
          </p:nvSpPr>
          <p:spPr bwMode="auto">
            <a:xfrm>
              <a:off x="-931" y="5755724"/>
              <a:ext cx="28230" cy="31366"/>
            </a:xfrm>
            <a:custGeom>
              <a:avLst/>
              <a:gdLst>
                <a:gd name="T0" fmla="*/ 9 w 9"/>
                <a:gd name="T1" fmla="*/ 10 h 10"/>
                <a:gd name="T2" fmla="*/ 0 w 9"/>
                <a:gd name="T3" fmla="*/ 7 h 10"/>
                <a:gd name="T4" fmla="*/ 4 w 9"/>
                <a:gd name="T5" fmla="*/ 0 h 10"/>
                <a:gd name="T6" fmla="*/ 9 w 9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9" y="10"/>
                  </a:moveTo>
                  <a:lnTo>
                    <a:pt x="0" y="7"/>
                  </a:lnTo>
                  <a:lnTo>
                    <a:pt x="4" y="0"/>
                  </a:lnTo>
                  <a:lnTo>
                    <a:pt x="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/>
              <a:endParaRPr lang="ko-KR" altLang="en-US" dirty="0"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88" name="Freeform 604"/>
            <p:cNvSpPr>
              <a:spLocks/>
            </p:cNvSpPr>
            <p:nvPr/>
          </p:nvSpPr>
          <p:spPr bwMode="auto">
            <a:xfrm>
              <a:off x="-38570" y="5796501"/>
              <a:ext cx="65870" cy="37639"/>
            </a:xfrm>
            <a:custGeom>
              <a:avLst/>
              <a:gdLst>
                <a:gd name="T0" fmla="*/ 0 w 21"/>
                <a:gd name="T1" fmla="*/ 0 h 12"/>
                <a:gd name="T2" fmla="*/ 0 w 21"/>
                <a:gd name="T3" fmla="*/ 3 h 12"/>
                <a:gd name="T4" fmla="*/ 21 w 21"/>
                <a:gd name="T5" fmla="*/ 12 h 12"/>
                <a:gd name="T6" fmla="*/ 21 w 21"/>
                <a:gd name="T7" fmla="*/ 8 h 12"/>
                <a:gd name="T8" fmla="*/ 0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0" y="0"/>
                  </a:moveTo>
                  <a:lnTo>
                    <a:pt x="0" y="3"/>
                  </a:lnTo>
                  <a:lnTo>
                    <a:pt x="21" y="12"/>
                  </a:lnTo>
                  <a:lnTo>
                    <a:pt x="21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/>
              <a:endParaRPr lang="ko-KR" altLang="en-US" dirty="0"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4376936" y="2060848"/>
            <a:ext cx="1080120" cy="1080120"/>
            <a:chOff x="595832" y="3711071"/>
            <a:chExt cx="241932" cy="29107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0" name="Freeform 523"/>
            <p:cNvSpPr>
              <a:spLocks noEditPoints="1"/>
            </p:cNvSpPr>
            <p:nvPr/>
          </p:nvSpPr>
          <p:spPr bwMode="auto">
            <a:xfrm>
              <a:off x="682775" y="3711071"/>
              <a:ext cx="79385" cy="113407"/>
            </a:xfrm>
            <a:custGeom>
              <a:avLst/>
              <a:gdLst>
                <a:gd name="T0" fmla="*/ 28 w 28"/>
                <a:gd name="T1" fmla="*/ 11 h 39"/>
                <a:gd name="T2" fmla="*/ 18 w 28"/>
                <a:gd name="T3" fmla="*/ 0 h 39"/>
                <a:gd name="T4" fmla="*/ 7 w 28"/>
                <a:gd name="T5" fmla="*/ 11 h 39"/>
                <a:gd name="T6" fmla="*/ 16 w 28"/>
                <a:gd name="T7" fmla="*/ 20 h 39"/>
                <a:gd name="T8" fmla="*/ 16 w 28"/>
                <a:gd name="T9" fmla="*/ 31 h 39"/>
                <a:gd name="T10" fmla="*/ 11 w 28"/>
                <a:gd name="T11" fmla="*/ 33 h 39"/>
                <a:gd name="T12" fmla="*/ 1 w 28"/>
                <a:gd name="T13" fmla="*/ 25 h 39"/>
                <a:gd name="T14" fmla="*/ 0 w 28"/>
                <a:gd name="T15" fmla="*/ 29 h 39"/>
                <a:gd name="T16" fmla="*/ 9 w 28"/>
                <a:gd name="T17" fmla="*/ 39 h 39"/>
                <a:gd name="T18" fmla="*/ 21 w 28"/>
                <a:gd name="T19" fmla="*/ 32 h 39"/>
                <a:gd name="T20" fmla="*/ 21 w 28"/>
                <a:gd name="T21" fmla="*/ 20 h 39"/>
                <a:gd name="T22" fmla="*/ 28 w 28"/>
                <a:gd name="T23" fmla="*/ 11 h 39"/>
                <a:gd name="T24" fmla="*/ 18 w 28"/>
                <a:gd name="T25" fmla="*/ 17 h 39"/>
                <a:gd name="T26" fmla="*/ 12 w 28"/>
                <a:gd name="T27" fmla="*/ 11 h 39"/>
                <a:gd name="T28" fmla="*/ 18 w 28"/>
                <a:gd name="T29" fmla="*/ 5 h 39"/>
                <a:gd name="T30" fmla="*/ 23 w 28"/>
                <a:gd name="T31" fmla="*/ 11 h 39"/>
                <a:gd name="T32" fmla="*/ 18 w 28"/>
                <a:gd name="T33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39">
                  <a:moveTo>
                    <a:pt x="28" y="11"/>
                  </a:moveTo>
                  <a:cubicBezTo>
                    <a:pt x="28" y="5"/>
                    <a:pt x="23" y="0"/>
                    <a:pt x="18" y="0"/>
                  </a:cubicBezTo>
                  <a:cubicBezTo>
                    <a:pt x="12" y="0"/>
                    <a:pt x="7" y="5"/>
                    <a:pt x="7" y="11"/>
                  </a:cubicBezTo>
                  <a:cubicBezTo>
                    <a:pt x="7" y="16"/>
                    <a:pt x="11" y="19"/>
                    <a:pt x="16" y="2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3"/>
                    <a:pt x="11" y="33"/>
                  </a:cubicBezTo>
                  <a:cubicBezTo>
                    <a:pt x="6" y="33"/>
                    <a:pt x="2" y="28"/>
                    <a:pt x="1" y="25"/>
                  </a:cubicBezTo>
                  <a:cubicBezTo>
                    <a:pt x="0" y="22"/>
                    <a:pt x="0" y="28"/>
                    <a:pt x="0" y="29"/>
                  </a:cubicBezTo>
                  <a:cubicBezTo>
                    <a:pt x="0" y="32"/>
                    <a:pt x="2" y="39"/>
                    <a:pt x="9" y="39"/>
                  </a:cubicBezTo>
                  <a:cubicBezTo>
                    <a:pt x="17" y="39"/>
                    <a:pt x="21" y="37"/>
                    <a:pt x="21" y="32"/>
                  </a:cubicBezTo>
                  <a:cubicBezTo>
                    <a:pt x="21" y="29"/>
                    <a:pt x="21" y="23"/>
                    <a:pt x="21" y="20"/>
                  </a:cubicBezTo>
                  <a:cubicBezTo>
                    <a:pt x="25" y="19"/>
                    <a:pt x="28" y="16"/>
                    <a:pt x="28" y="11"/>
                  </a:cubicBezTo>
                  <a:close/>
                  <a:moveTo>
                    <a:pt x="18" y="17"/>
                  </a:moveTo>
                  <a:cubicBezTo>
                    <a:pt x="15" y="17"/>
                    <a:pt x="12" y="14"/>
                    <a:pt x="12" y="11"/>
                  </a:cubicBezTo>
                  <a:cubicBezTo>
                    <a:pt x="12" y="8"/>
                    <a:pt x="15" y="5"/>
                    <a:pt x="18" y="5"/>
                  </a:cubicBezTo>
                  <a:cubicBezTo>
                    <a:pt x="21" y="5"/>
                    <a:pt x="23" y="8"/>
                    <a:pt x="23" y="11"/>
                  </a:cubicBezTo>
                  <a:cubicBezTo>
                    <a:pt x="23" y="14"/>
                    <a:pt x="21" y="17"/>
                    <a:pt x="1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/>
              <a:endParaRPr lang="ko-KR" altLang="en-US" dirty="0"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91" name="Freeform 524"/>
            <p:cNvSpPr>
              <a:spLocks noEditPoints="1"/>
            </p:cNvSpPr>
            <p:nvPr/>
          </p:nvSpPr>
          <p:spPr bwMode="auto">
            <a:xfrm>
              <a:off x="595832" y="3816917"/>
              <a:ext cx="241932" cy="185232"/>
            </a:xfrm>
            <a:custGeom>
              <a:avLst/>
              <a:gdLst>
                <a:gd name="T0" fmla="*/ 58 w 64"/>
                <a:gd name="T1" fmla="*/ 16 h 49"/>
                <a:gd name="T2" fmla="*/ 36 w 64"/>
                <a:gd name="T3" fmla="*/ 0 h 49"/>
                <a:gd name="T4" fmla="*/ 32 w 64"/>
                <a:gd name="T5" fmla="*/ 0 h 49"/>
                <a:gd name="T6" fmla="*/ 27 w 64"/>
                <a:gd name="T7" fmla="*/ 0 h 49"/>
                <a:gd name="T8" fmla="*/ 5 w 64"/>
                <a:gd name="T9" fmla="*/ 16 h 49"/>
                <a:gd name="T10" fmla="*/ 0 w 64"/>
                <a:gd name="T11" fmla="*/ 16 h 49"/>
                <a:gd name="T12" fmla="*/ 0 w 64"/>
                <a:gd name="T13" fmla="*/ 49 h 49"/>
                <a:gd name="T14" fmla="*/ 64 w 64"/>
                <a:gd name="T15" fmla="*/ 49 h 49"/>
                <a:gd name="T16" fmla="*/ 64 w 64"/>
                <a:gd name="T17" fmla="*/ 16 h 49"/>
                <a:gd name="T18" fmla="*/ 58 w 64"/>
                <a:gd name="T19" fmla="*/ 16 h 49"/>
                <a:gd name="T20" fmla="*/ 32 w 64"/>
                <a:gd name="T21" fmla="*/ 1 h 49"/>
                <a:gd name="T22" fmla="*/ 53 w 64"/>
                <a:gd name="T23" fmla="*/ 16 h 49"/>
                <a:gd name="T24" fmla="*/ 10 w 64"/>
                <a:gd name="T25" fmla="*/ 16 h 49"/>
                <a:gd name="T26" fmla="*/ 32 w 64"/>
                <a:gd name="T27" fmla="*/ 1 h 49"/>
                <a:gd name="T28" fmla="*/ 14 w 64"/>
                <a:gd name="T29" fmla="*/ 46 h 49"/>
                <a:gd name="T30" fmla="*/ 6 w 64"/>
                <a:gd name="T31" fmla="*/ 46 h 49"/>
                <a:gd name="T32" fmla="*/ 6 w 64"/>
                <a:gd name="T33" fmla="*/ 21 h 49"/>
                <a:gd name="T34" fmla="*/ 14 w 64"/>
                <a:gd name="T35" fmla="*/ 21 h 49"/>
                <a:gd name="T36" fmla="*/ 14 w 64"/>
                <a:gd name="T37" fmla="*/ 46 h 49"/>
                <a:gd name="T38" fmla="*/ 28 w 64"/>
                <a:gd name="T39" fmla="*/ 46 h 49"/>
                <a:gd name="T40" fmla="*/ 20 w 64"/>
                <a:gd name="T41" fmla="*/ 46 h 49"/>
                <a:gd name="T42" fmla="*/ 20 w 64"/>
                <a:gd name="T43" fmla="*/ 21 h 49"/>
                <a:gd name="T44" fmla="*/ 28 w 64"/>
                <a:gd name="T45" fmla="*/ 21 h 49"/>
                <a:gd name="T46" fmla="*/ 28 w 64"/>
                <a:gd name="T47" fmla="*/ 46 h 49"/>
                <a:gd name="T48" fmla="*/ 43 w 64"/>
                <a:gd name="T49" fmla="*/ 46 h 49"/>
                <a:gd name="T50" fmla="*/ 36 w 64"/>
                <a:gd name="T51" fmla="*/ 46 h 49"/>
                <a:gd name="T52" fmla="*/ 36 w 64"/>
                <a:gd name="T53" fmla="*/ 21 h 49"/>
                <a:gd name="T54" fmla="*/ 43 w 64"/>
                <a:gd name="T55" fmla="*/ 21 h 49"/>
                <a:gd name="T56" fmla="*/ 43 w 64"/>
                <a:gd name="T57" fmla="*/ 46 h 49"/>
                <a:gd name="T58" fmla="*/ 58 w 64"/>
                <a:gd name="T59" fmla="*/ 46 h 49"/>
                <a:gd name="T60" fmla="*/ 50 w 64"/>
                <a:gd name="T61" fmla="*/ 46 h 49"/>
                <a:gd name="T62" fmla="*/ 50 w 64"/>
                <a:gd name="T63" fmla="*/ 21 h 49"/>
                <a:gd name="T64" fmla="*/ 58 w 64"/>
                <a:gd name="T65" fmla="*/ 21 h 49"/>
                <a:gd name="T66" fmla="*/ 58 w 64"/>
                <a:gd name="T67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4" h="49">
                  <a:moveTo>
                    <a:pt x="58" y="16"/>
                  </a:moveTo>
                  <a:lnTo>
                    <a:pt x="36" y="0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0" y="49"/>
                  </a:lnTo>
                  <a:lnTo>
                    <a:pt x="64" y="49"/>
                  </a:lnTo>
                  <a:lnTo>
                    <a:pt x="64" y="16"/>
                  </a:lnTo>
                  <a:lnTo>
                    <a:pt x="58" y="16"/>
                  </a:lnTo>
                  <a:close/>
                  <a:moveTo>
                    <a:pt x="32" y="1"/>
                  </a:moveTo>
                  <a:lnTo>
                    <a:pt x="53" y="16"/>
                  </a:lnTo>
                  <a:lnTo>
                    <a:pt x="10" y="16"/>
                  </a:lnTo>
                  <a:lnTo>
                    <a:pt x="32" y="1"/>
                  </a:lnTo>
                  <a:close/>
                  <a:moveTo>
                    <a:pt x="14" y="46"/>
                  </a:moveTo>
                  <a:lnTo>
                    <a:pt x="6" y="46"/>
                  </a:lnTo>
                  <a:lnTo>
                    <a:pt x="6" y="21"/>
                  </a:lnTo>
                  <a:lnTo>
                    <a:pt x="14" y="21"/>
                  </a:lnTo>
                  <a:lnTo>
                    <a:pt x="14" y="46"/>
                  </a:lnTo>
                  <a:close/>
                  <a:moveTo>
                    <a:pt x="28" y="46"/>
                  </a:moveTo>
                  <a:lnTo>
                    <a:pt x="20" y="46"/>
                  </a:lnTo>
                  <a:lnTo>
                    <a:pt x="20" y="21"/>
                  </a:lnTo>
                  <a:lnTo>
                    <a:pt x="28" y="21"/>
                  </a:lnTo>
                  <a:lnTo>
                    <a:pt x="28" y="46"/>
                  </a:lnTo>
                  <a:close/>
                  <a:moveTo>
                    <a:pt x="43" y="46"/>
                  </a:moveTo>
                  <a:lnTo>
                    <a:pt x="36" y="46"/>
                  </a:lnTo>
                  <a:lnTo>
                    <a:pt x="36" y="21"/>
                  </a:lnTo>
                  <a:lnTo>
                    <a:pt x="43" y="21"/>
                  </a:lnTo>
                  <a:lnTo>
                    <a:pt x="43" y="46"/>
                  </a:lnTo>
                  <a:close/>
                  <a:moveTo>
                    <a:pt x="58" y="46"/>
                  </a:moveTo>
                  <a:lnTo>
                    <a:pt x="50" y="46"/>
                  </a:lnTo>
                  <a:lnTo>
                    <a:pt x="50" y="21"/>
                  </a:lnTo>
                  <a:lnTo>
                    <a:pt x="58" y="21"/>
                  </a:lnTo>
                  <a:lnTo>
                    <a:pt x="5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/>
              <a:endParaRPr lang="ko-KR" altLang="en-US" dirty="0"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98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04529" y="44624"/>
            <a:ext cx="9201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추진배경</a:t>
            </a:r>
            <a:endParaRPr lang="ko-KR" altLang="en-US" sz="2800" b="1" dirty="0"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0472" y="0"/>
            <a:ext cx="45366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500" b="1" spc="-8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</a:t>
            </a:r>
            <a:endParaRPr lang="ko-KR" altLang="en-US" sz="35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636912"/>
            <a:ext cx="9906000" cy="3456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2636912"/>
            <a:ext cx="3299012" cy="3456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06988" y="2636912"/>
            <a:ext cx="3299012" cy="3456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32520" y="2639234"/>
            <a:ext cx="21226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i="1" dirty="0" smtClean="0">
                <a:latin typeface="Arial Black" pitchFamily="34" charset="0"/>
                <a:ea typeface="HY견고딕" pitchFamily="18" charset="-127"/>
              </a:rPr>
              <a:t>1</a:t>
            </a:r>
            <a:r>
              <a:rPr lang="en-US" altLang="ko-KR" sz="2500" dirty="0" smtClean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500" dirty="0" smtClean="0">
                <a:latin typeface="HY견고딕" pitchFamily="18" charset="-127"/>
                <a:ea typeface="HY견고딕" pitchFamily="18" charset="-127"/>
              </a:rPr>
              <a:t>서류심사</a:t>
            </a:r>
            <a:endParaRPr lang="ko-KR" altLang="en-US" sz="25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44888" y="2639234"/>
            <a:ext cx="21226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i="1" dirty="0" smtClean="0">
                <a:latin typeface="Arial Black" pitchFamily="34" charset="0"/>
                <a:ea typeface="HY견고딕" pitchFamily="18" charset="-127"/>
              </a:rPr>
              <a:t>2</a:t>
            </a:r>
            <a:r>
              <a:rPr lang="en-US" altLang="ko-KR" sz="2500" dirty="0" smtClean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500" dirty="0" smtClean="0">
                <a:latin typeface="HY견고딕" pitchFamily="18" charset="-127"/>
                <a:ea typeface="HY견고딕" pitchFamily="18" charset="-127"/>
              </a:rPr>
              <a:t>장비사용</a:t>
            </a:r>
            <a:endParaRPr lang="ko-KR" altLang="en-US" sz="25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57256" y="2639234"/>
            <a:ext cx="21226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i="1" dirty="0" smtClean="0">
                <a:latin typeface="Arial Black" pitchFamily="34" charset="0"/>
                <a:ea typeface="HY견고딕" pitchFamily="18" charset="-127"/>
              </a:rPr>
              <a:t>3</a:t>
            </a:r>
            <a:r>
              <a:rPr lang="en-US" altLang="ko-KR" sz="2500" dirty="0" smtClean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500" dirty="0" smtClean="0">
                <a:latin typeface="HY견고딕" pitchFamily="18" charset="-127"/>
                <a:ea typeface="HY견고딕" pitchFamily="18" charset="-127"/>
              </a:rPr>
              <a:t>개장검사</a:t>
            </a:r>
            <a:endParaRPr lang="ko-KR" altLang="en-US" sz="25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8133" name="_x429644448" descr="EMB00000e98069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8824" y="4437112"/>
            <a:ext cx="720080" cy="1401050"/>
          </a:xfrm>
          <a:prstGeom prst="rect">
            <a:avLst/>
          </a:prstGeom>
          <a:noFill/>
        </p:spPr>
      </p:pic>
      <p:pic>
        <p:nvPicPr>
          <p:cNvPr id="23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1072" y="4941168"/>
            <a:ext cx="936104" cy="990399"/>
          </a:xfrm>
          <a:prstGeom prst="rect">
            <a:avLst/>
          </a:prstGeom>
          <a:noFill/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CDCF7F17-818C-4B44-92C2-CE663559B42D}"/>
              </a:ext>
            </a:extLst>
          </p:cNvPr>
          <p:cNvPicPr/>
          <p:nvPr/>
        </p:nvPicPr>
        <p:blipFill rotWithShape="1">
          <a:blip r:embed="rId5" cstate="print"/>
          <a:srcRect t="12020" r="66752" b="53838"/>
          <a:stretch/>
        </p:blipFill>
        <p:spPr>
          <a:xfrm>
            <a:off x="4088904" y="4869160"/>
            <a:ext cx="1512168" cy="980661"/>
          </a:xfrm>
          <a:prstGeom prst="rect">
            <a:avLst/>
          </a:prstGeom>
        </p:spPr>
      </p:pic>
      <p:pic>
        <p:nvPicPr>
          <p:cNvPr id="25" name="Picture 7" descr="D:\01_작업\20161116_ 제안서템플릿\받은파일\상품소개아이콘\서버_05.png"/>
          <p:cNvPicPr>
            <a:picLocks noChangeAspect="1" noChangeArrowheads="1"/>
          </p:cNvPicPr>
          <p:nvPr/>
        </p:nvPicPr>
        <p:blipFill rotWithShape="1">
          <a:blip r:embed="rId6" cstate="print"/>
          <a:srcRect/>
          <a:stretch>
            <a:fillRect/>
          </a:stretch>
        </p:blipFill>
        <p:spPr>
          <a:xfrm>
            <a:off x="272480" y="4616189"/>
            <a:ext cx="1296144" cy="1129884"/>
          </a:xfrm>
          <a:prstGeom prst="rect">
            <a:avLst/>
          </a:prstGeom>
          <a:noFill/>
        </p:spPr>
      </p:pic>
      <p:sp>
        <p:nvSpPr>
          <p:cNvPr id="26" name="Freeform 5"/>
          <p:cNvSpPr>
            <a:spLocks noEditPoints="1"/>
          </p:cNvSpPr>
          <p:nvPr/>
        </p:nvSpPr>
        <p:spPr bwMode="auto">
          <a:xfrm>
            <a:off x="1928664" y="4653136"/>
            <a:ext cx="1008112" cy="959138"/>
          </a:xfrm>
          <a:custGeom>
            <a:avLst/>
            <a:gdLst>
              <a:gd name="T0" fmla="*/ 311 w 407"/>
              <a:gd name="T1" fmla="*/ 466 h 466"/>
              <a:gd name="T2" fmla="*/ 82 w 407"/>
              <a:gd name="T3" fmla="*/ 453 h 466"/>
              <a:gd name="T4" fmla="*/ 107 w 407"/>
              <a:gd name="T5" fmla="*/ 452 h 466"/>
              <a:gd name="T6" fmla="*/ 114 w 407"/>
              <a:gd name="T7" fmla="*/ 324 h 466"/>
              <a:gd name="T8" fmla="*/ 300 w 407"/>
              <a:gd name="T9" fmla="*/ 332 h 466"/>
              <a:gd name="T10" fmla="*/ 323 w 407"/>
              <a:gd name="T11" fmla="*/ 452 h 466"/>
              <a:gd name="T12" fmla="*/ 213 w 407"/>
              <a:gd name="T13" fmla="*/ 255 h 466"/>
              <a:gd name="T14" fmla="*/ 219 w 407"/>
              <a:gd name="T15" fmla="*/ 225 h 466"/>
              <a:gd name="T16" fmla="*/ 210 w 407"/>
              <a:gd name="T17" fmla="*/ 214 h 466"/>
              <a:gd name="T18" fmla="*/ 196 w 407"/>
              <a:gd name="T19" fmla="*/ 214 h 466"/>
              <a:gd name="T20" fmla="*/ 187 w 407"/>
              <a:gd name="T21" fmla="*/ 225 h 466"/>
              <a:gd name="T22" fmla="*/ 193 w 407"/>
              <a:gd name="T23" fmla="*/ 255 h 466"/>
              <a:gd name="T24" fmla="*/ 183 w 407"/>
              <a:gd name="T25" fmla="*/ 314 h 466"/>
              <a:gd name="T26" fmla="*/ 218 w 407"/>
              <a:gd name="T27" fmla="*/ 283 h 466"/>
              <a:gd name="T28" fmla="*/ 132 w 407"/>
              <a:gd name="T29" fmla="*/ 101 h 466"/>
              <a:gd name="T30" fmla="*/ 203 w 407"/>
              <a:gd name="T31" fmla="*/ 0 h 466"/>
              <a:gd name="T32" fmla="*/ 274 w 407"/>
              <a:gd name="T33" fmla="*/ 101 h 466"/>
              <a:gd name="T34" fmla="*/ 259 w 407"/>
              <a:gd name="T35" fmla="*/ 138 h 466"/>
              <a:gd name="T36" fmla="*/ 203 w 407"/>
              <a:gd name="T37" fmla="*/ 198 h 466"/>
              <a:gd name="T38" fmla="*/ 148 w 407"/>
              <a:gd name="T39" fmla="*/ 138 h 466"/>
              <a:gd name="T40" fmla="*/ 132 w 407"/>
              <a:gd name="T41" fmla="*/ 101 h 466"/>
              <a:gd name="T42" fmla="*/ 76 w 407"/>
              <a:gd name="T43" fmla="*/ 441 h 466"/>
              <a:gd name="T44" fmla="*/ 70 w 407"/>
              <a:gd name="T45" fmla="*/ 441 h 466"/>
              <a:gd name="T46" fmla="*/ 13 w 407"/>
              <a:gd name="T47" fmla="*/ 362 h 466"/>
              <a:gd name="T48" fmla="*/ 51 w 407"/>
              <a:gd name="T49" fmla="*/ 238 h 466"/>
              <a:gd name="T50" fmla="*/ 171 w 407"/>
              <a:gd name="T51" fmla="*/ 314 h 466"/>
              <a:gd name="T52" fmla="*/ 97 w 407"/>
              <a:gd name="T53" fmla="*/ 326 h 466"/>
              <a:gd name="T54" fmla="*/ 407 w 407"/>
              <a:gd name="T55" fmla="*/ 441 h 466"/>
              <a:gd name="T56" fmla="*/ 335 w 407"/>
              <a:gd name="T57" fmla="*/ 427 h 466"/>
              <a:gd name="T58" fmla="*/ 310 w 407"/>
              <a:gd name="T59" fmla="*/ 441 h 466"/>
              <a:gd name="T60" fmla="*/ 299 w 407"/>
              <a:gd name="T61" fmla="*/ 314 h 466"/>
              <a:gd name="T62" fmla="*/ 256 w 407"/>
              <a:gd name="T63" fmla="*/ 202 h 466"/>
              <a:gd name="T64" fmla="*/ 365 w 407"/>
              <a:gd name="T65" fmla="*/ 251 h 466"/>
              <a:gd name="T66" fmla="*/ 407 w 407"/>
              <a:gd name="T67" fmla="*/ 441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7" h="466">
                <a:moveTo>
                  <a:pt x="324" y="453"/>
                </a:moveTo>
                <a:cubicBezTo>
                  <a:pt x="311" y="466"/>
                  <a:pt x="311" y="466"/>
                  <a:pt x="311" y="466"/>
                </a:cubicBezTo>
                <a:cubicBezTo>
                  <a:pt x="95" y="466"/>
                  <a:pt x="95" y="466"/>
                  <a:pt x="95" y="466"/>
                </a:cubicBezTo>
                <a:cubicBezTo>
                  <a:pt x="82" y="453"/>
                  <a:pt x="82" y="453"/>
                  <a:pt x="82" y="453"/>
                </a:cubicBezTo>
                <a:cubicBezTo>
                  <a:pt x="82" y="453"/>
                  <a:pt x="82" y="452"/>
                  <a:pt x="83" y="452"/>
                </a:cubicBezTo>
                <a:cubicBezTo>
                  <a:pt x="107" y="452"/>
                  <a:pt x="107" y="452"/>
                  <a:pt x="107" y="452"/>
                </a:cubicBezTo>
                <a:cubicBezTo>
                  <a:pt x="107" y="332"/>
                  <a:pt x="107" y="332"/>
                  <a:pt x="107" y="332"/>
                </a:cubicBezTo>
                <a:cubicBezTo>
                  <a:pt x="107" y="328"/>
                  <a:pt x="110" y="324"/>
                  <a:pt x="114" y="324"/>
                </a:cubicBezTo>
                <a:cubicBezTo>
                  <a:pt x="293" y="324"/>
                  <a:pt x="293" y="324"/>
                  <a:pt x="293" y="324"/>
                </a:cubicBezTo>
                <a:cubicBezTo>
                  <a:pt x="297" y="324"/>
                  <a:pt x="300" y="328"/>
                  <a:pt x="300" y="332"/>
                </a:cubicBezTo>
                <a:cubicBezTo>
                  <a:pt x="300" y="452"/>
                  <a:pt x="300" y="452"/>
                  <a:pt x="300" y="452"/>
                </a:cubicBezTo>
                <a:cubicBezTo>
                  <a:pt x="323" y="452"/>
                  <a:pt x="323" y="452"/>
                  <a:pt x="323" y="452"/>
                </a:cubicBezTo>
                <a:cubicBezTo>
                  <a:pt x="324" y="452"/>
                  <a:pt x="324" y="453"/>
                  <a:pt x="324" y="453"/>
                </a:cubicBezTo>
                <a:close/>
                <a:moveTo>
                  <a:pt x="213" y="255"/>
                </a:moveTo>
                <a:cubicBezTo>
                  <a:pt x="214" y="250"/>
                  <a:pt x="219" y="236"/>
                  <a:pt x="221" y="230"/>
                </a:cubicBezTo>
                <a:cubicBezTo>
                  <a:pt x="221" y="228"/>
                  <a:pt x="221" y="227"/>
                  <a:pt x="219" y="225"/>
                </a:cubicBezTo>
                <a:cubicBezTo>
                  <a:pt x="213" y="215"/>
                  <a:pt x="213" y="215"/>
                  <a:pt x="213" y="215"/>
                </a:cubicBezTo>
                <a:cubicBezTo>
                  <a:pt x="212" y="215"/>
                  <a:pt x="211" y="214"/>
                  <a:pt x="210" y="214"/>
                </a:cubicBezTo>
                <a:cubicBezTo>
                  <a:pt x="203" y="214"/>
                  <a:pt x="203" y="214"/>
                  <a:pt x="203" y="214"/>
                </a:cubicBezTo>
                <a:cubicBezTo>
                  <a:pt x="196" y="214"/>
                  <a:pt x="196" y="214"/>
                  <a:pt x="196" y="214"/>
                </a:cubicBezTo>
                <a:cubicBezTo>
                  <a:pt x="195" y="214"/>
                  <a:pt x="194" y="215"/>
                  <a:pt x="193" y="215"/>
                </a:cubicBezTo>
                <a:cubicBezTo>
                  <a:pt x="187" y="225"/>
                  <a:pt x="187" y="225"/>
                  <a:pt x="187" y="225"/>
                </a:cubicBezTo>
                <a:cubicBezTo>
                  <a:pt x="185" y="227"/>
                  <a:pt x="185" y="228"/>
                  <a:pt x="186" y="230"/>
                </a:cubicBezTo>
                <a:cubicBezTo>
                  <a:pt x="188" y="236"/>
                  <a:pt x="192" y="250"/>
                  <a:pt x="193" y="255"/>
                </a:cubicBezTo>
                <a:cubicBezTo>
                  <a:pt x="193" y="255"/>
                  <a:pt x="191" y="266"/>
                  <a:pt x="188" y="283"/>
                </a:cubicBezTo>
                <a:cubicBezTo>
                  <a:pt x="187" y="289"/>
                  <a:pt x="185" y="300"/>
                  <a:pt x="183" y="314"/>
                </a:cubicBezTo>
                <a:cubicBezTo>
                  <a:pt x="223" y="314"/>
                  <a:pt x="223" y="314"/>
                  <a:pt x="223" y="314"/>
                </a:cubicBezTo>
                <a:cubicBezTo>
                  <a:pt x="221" y="300"/>
                  <a:pt x="219" y="289"/>
                  <a:pt x="218" y="283"/>
                </a:cubicBezTo>
                <a:cubicBezTo>
                  <a:pt x="215" y="266"/>
                  <a:pt x="213" y="255"/>
                  <a:pt x="213" y="255"/>
                </a:cubicBezTo>
                <a:close/>
                <a:moveTo>
                  <a:pt x="132" y="101"/>
                </a:moveTo>
                <a:cubicBezTo>
                  <a:pt x="132" y="91"/>
                  <a:pt x="140" y="98"/>
                  <a:pt x="140" y="98"/>
                </a:cubicBezTo>
                <a:cubicBezTo>
                  <a:pt x="140" y="98"/>
                  <a:pt x="123" y="0"/>
                  <a:pt x="203" y="0"/>
                </a:cubicBezTo>
                <a:cubicBezTo>
                  <a:pt x="283" y="0"/>
                  <a:pt x="266" y="98"/>
                  <a:pt x="266" y="98"/>
                </a:cubicBezTo>
                <a:cubicBezTo>
                  <a:pt x="266" y="98"/>
                  <a:pt x="275" y="91"/>
                  <a:pt x="274" y="101"/>
                </a:cubicBezTo>
                <a:cubicBezTo>
                  <a:pt x="274" y="112"/>
                  <a:pt x="271" y="120"/>
                  <a:pt x="271" y="120"/>
                </a:cubicBezTo>
                <a:cubicBezTo>
                  <a:pt x="271" y="120"/>
                  <a:pt x="270" y="133"/>
                  <a:pt x="259" y="138"/>
                </a:cubicBezTo>
                <a:cubicBezTo>
                  <a:pt x="259" y="138"/>
                  <a:pt x="257" y="160"/>
                  <a:pt x="247" y="169"/>
                </a:cubicBezTo>
                <a:cubicBezTo>
                  <a:pt x="238" y="178"/>
                  <a:pt x="224" y="199"/>
                  <a:pt x="203" y="198"/>
                </a:cubicBezTo>
                <a:cubicBezTo>
                  <a:pt x="182" y="199"/>
                  <a:pt x="168" y="178"/>
                  <a:pt x="159" y="169"/>
                </a:cubicBezTo>
                <a:cubicBezTo>
                  <a:pt x="150" y="160"/>
                  <a:pt x="148" y="138"/>
                  <a:pt x="148" y="138"/>
                </a:cubicBezTo>
                <a:cubicBezTo>
                  <a:pt x="136" y="133"/>
                  <a:pt x="135" y="120"/>
                  <a:pt x="135" y="120"/>
                </a:cubicBezTo>
                <a:cubicBezTo>
                  <a:pt x="135" y="120"/>
                  <a:pt x="132" y="112"/>
                  <a:pt x="132" y="101"/>
                </a:cubicBezTo>
                <a:close/>
                <a:moveTo>
                  <a:pt x="97" y="441"/>
                </a:moveTo>
                <a:cubicBezTo>
                  <a:pt x="76" y="441"/>
                  <a:pt x="76" y="441"/>
                  <a:pt x="76" y="441"/>
                </a:cubicBezTo>
                <a:cubicBezTo>
                  <a:pt x="72" y="427"/>
                  <a:pt x="72" y="427"/>
                  <a:pt x="72" y="427"/>
                </a:cubicBezTo>
                <a:cubicBezTo>
                  <a:pt x="70" y="441"/>
                  <a:pt x="70" y="441"/>
                  <a:pt x="70" y="441"/>
                </a:cubicBezTo>
                <a:cubicBezTo>
                  <a:pt x="0" y="441"/>
                  <a:pt x="0" y="441"/>
                  <a:pt x="0" y="441"/>
                </a:cubicBezTo>
                <a:cubicBezTo>
                  <a:pt x="0" y="441"/>
                  <a:pt x="7" y="395"/>
                  <a:pt x="13" y="362"/>
                </a:cubicBezTo>
                <a:cubicBezTo>
                  <a:pt x="19" y="330"/>
                  <a:pt x="40" y="254"/>
                  <a:pt x="41" y="251"/>
                </a:cubicBezTo>
                <a:cubicBezTo>
                  <a:pt x="43" y="248"/>
                  <a:pt x="46" y="239"/>
                  <a:pt x="51" y="238"/>
                </a:cubicBezTo>
                <a:cubicBezTo>
                  <a:pt x="56" y="237"/>
                  <a:pt x="139" y="207"/>
                  <a:pt x="150" y="202"/>
                </a:cubicBezTo>
                <a:cubicBezTo>
                  <a:pt x="150" y="202"/>
                  <a:pt x="160" y="257"/>
                  <a:pt x="171" y="314"/>
                </a:cubicBezTo>
                <a:cubicBezTo>
                  <a:pt x="108" y="314"/>
                  <a:pt x="108" y="314"/>
                  <a:pt x="108" y="314"/>
                </a:cubicBezTo>
                <a:cubicBezTo>
                  <a:pt x="102" y="314"/>
                  <a:pt x="97" y="319"/>
                  <a:pt x="97" y="326"/>
                </a:cubicBezTo>
                <a:lnTo>
                  <a:pt x="97" y="441"/>
                </a:lnTo>
                <a:close/>
                <a:moveTo>
                  <a:pt x="407" y="441"/>
                </a:moveTo>
                <a:cubicBezTo>
                  <a:pt x="336" y="441"/>
                  <a:pt x="336" y="441"/>
                  <a:pt x="336" y="441"/>
                </a:cubicBezTo>
                <a:cubicBezTo>
                  <a:pt x="335" y="427"/>
                  <a:pt x="335" y="427"/>
                  <a:pt x="335" y="427"/>
                </a:cubicBezTo>
                <a:cubicBezTo>
                  <a:pt x="330" y="441"/>
                  <a:pt x="330" y="441"/>
                  <a:pt x="330" y="441"/>
                </a:cubicBezTo>
                <a:cubicBezTo>
                  <a:pt x="310" y="441"/>
                  <a:pt x="310" y="441"/>
                  <a:pt x="310" y="441"/>
                </a:cubicBezTo>
                <a:cubicBezTo>
                  <a:pt x="310" y="326"/>
                  <a:pt x="310" y="326"/>
                  <a:pt x="310" y="326"/>
                </a:cubicBezTo>
                <a:cubicBezTo>
                  <a:pt x="310" y="319"/>
                  <a:pt x="305" y="314"/>
                  <a:pt x="299" y="314"/>
                </a:cubicBezTo>
                <a:cubicBezTo>
                  <a:pt x="235" y="314"/>
                  <a:pt x="235" y="314"/>
                  <a:pt x="235" y="314"/>
                </a:cubicBezTo>
                <a:cubicBezTo>
                  <a:pt x="246" y="257"/>
                  <a:pt x="256" y="202"/>
                  <a:pt x="256" y="202"/>
                </a:cubicBezTo>
                <a:cubicBezTo>
                  <a:pt x="267" y="207"/>
                  <a:pt x="350" y="237"/>
                  <a:pt x="355" y="238"/>
                </a:cubicBezTo>
                <a:cubicBezTo>
                  <a:pt x="360" y="239"/>
                  <a:pt x="364" y="248"/>
                  <a:pt x="365" y="251"/>
                </a:cubicBezTo>
                <a:cubicBezTo>
                  <a:pt x="366" y="254"/>
                  <a:pt x="387" y="330"/>
                  <a:pt x="393" y="362"/>
                </a:cubicBezTo>
                <a:cubicBezTo>
                  <a:pt x="400" y="395"/>
                  <a:pt x="407" y="441"/>
                  <a:pt x="407" y="441"/>
                </a:cubicBezTo>
                <a:close/>
              </a:path>
            </a:pathLst>
          </a:custGeom>
          <a:solidFill>
            <a:srgbClr val="81828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560512" y="1259795"/>
            <a:ext cx="0" cy="288032"/>
          </a:xfrm>
          <a:prstGeom prst="line">
            <a:avLst/>
          </a:prstGeom>
          <a:ln w="31750">
            <a:solidFill>
              <a:srgbClr val="05A5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76660" y="1249015"/>
            <a:ext cx="5382820" cy="7540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921870" fontAlgn="ctr">
              <a:spcBef>
                <a:spcPct val="50000"/>
              </a:spcBef>
              <a:buClr>
                <a:prstClr val="white"/>
              </a:buClr>
              <a:buSzPct val="120000"/>
              <a:defRPr/>
            </a:pPr>
            <a:r>
              <a:rPr lang="ko-KR" altLang="en-US" sz="2200" b="1" spc="-46" dirty="0" smtClean="0">
                <a:ln>
                  <a:solidFill>
                    <a:srgbClr val="E8EAEC">
                      <a:alpha val="0"/>
                    </a:srgbClr>
                  </a:solidFill>
                </a:ln>
                <a:solidFill>
                  <a:srgbClr val="3D464C"/>
                </a:solidFill>
                <a:effectLst>
                  <a:innerShdw blurRad="88900" dist="63500" dir="13500000">
                    <a:srgbClr val="70AD47">
                      <a:lumMod val="50000"/>
                      <a:alpha val="66000"/>
                    </a:srgbClr>
                  </a:innerShdw>
                </a:effectLst>
                <a:latin typeface="+mn-ea"/>
              </a:rPr>
              <a:t>관세법 제</a:t>
            </a:r>
            <a:r>
              <a:rPr lang="en-US" altLang="ko-KR" sz="2200" b="1" spc="-46" dirty="0" smtClean="0">
                <a:ln>
                  <a:solidFill>
                    <a:srgbClr val="E8EAEC">
                      <a:alpha val="0"/>
                    </a:srgbClr>
                  </a:solidFill>
                </a:ln>
                <a:solidFill>
                  <a:srgbClr val="3D464C"/>
                </a:solidFill>
                <a:effectLst>
                  <a:innerShdw blurRad="88900" dist="63500" dir="13500000">
                    <a:srgbClr val="70AD47">
                      <a:lumMod val="50000"/>
                      <a:alpha val="66000"/>
                    </a:srgbClr>
                  </a:innerShdw>
                </a:effectLst>
                <a:latin typeface="+mn-ea"/>
              </a:rPr>
              <a:t>246</a:t>
            </a:r>
            <a:r>
              <a:rPr lang="ko-KR" altLang="en-US" sz="2200" b="1" spc="-46" dirty="0" smtClean="0">
                <a:ln>
                  <a:solidFill>
                    <a:srgbClr val="E8EAEC">
                      <a:alpha val="0"/>
                    </a:srgbClr>
                  </a:solidFill>
                </a:ln>
                <a:solidFill>
                  <a:srgbClr val="3D464C"/>
                </a:solidFill>
                <a:effectLst>
                  <a:innerShdw blurRad="88900" dist="63500" dir="13500000">
                    <a:srgbClr val="70AD47">
                      <a:lumMod val="50000"/>
                      <a:alpha val="66000"/>
                    </a:srgbClr>
                  </a:innerShdw>
                </a:effectLst>
                <a:latin typeface="+mn-ea"/>
              </a:rPr>
              <a:t>조</a:t>
            </a:r>
            <a:r>
              <a:rPr lang="en-US" altLang="ko-KR" sz="2200" b="1" spc="-46" dirty="0" smtClean="0">
                <a:ln>
                  <a:solidFill>
                    <a:srgbClr val="E8EAEC">
                      <a:alpha val="0"/>
                    </a:srgbClr>
                  </a:solidFill>
                </a:ln>
                <a:solidFill>
                  <a:srgbClr val="3D464C"/>
                </a:solidFill>
                <a:effectLst>
                  <a:innerShdw blurRad="88900" dist="63500" dir="13500000">
                    <a:srgbClr val="70AD47">
                      <a:lumMod val="50000"/>
                      <a:alpha val="66000"/>
                    </a:srgbClr>
                  </a:innerShdw>
                </a:effectLst>
                <a:latin typeface="+mn-ea"/>
              </a:rPr>
              <a:t>(</a:t>
            </a:r>
            <a:r>
              <a:rPr lang="ko-KR" altLang="en-US" sz="2200" b="1" spc="-46" dirty="0" smtClean="0">
                <a:ln>
                  <a:solidFill>
                    <a:srgbClr val="E8EAEC">
                      <a:alpha val="0"/>
                    </a:srgbClr>
                  </a:solidFill>
                </a:ln>
                <a:solidFill>
                  <a:srgbClr val="3D464C"/>
                </a:solidFill>
                <a:effectLst>
                  <a:innerShdw blurRad="88900" dist="63500" dir="13500000">
                    <a:srgbClr val="70AD47">
                      <a:lumMod val="50000"/>
                      <a:alpha val="66000"/>
                    </a:srgbClr>
                  </a:innerShdw>
                </a:effectLst>
                <a:latin typeface="+mn-ea"/>
              </a:rPr>
              <a:t>물품의 검사</a:t>
            </a:r>
            <a:r>
              <a:rPr lang="en-US" altLang="ko-KR" sz="2200" b="1" spc="-46" dirty="0" smtClean="0">
                <a:ln>
                  <a:solidFill>
                    <a:srgbClr val="E8EAEC">
                      <a:alpha val="0"/>
                    </a:srgbClr>
                  </a:solidFill>
                </a:ln>
                <a:solidFill>
                  <a:srgbClr val="3D464C"/>
                </a:solidFill>
                <a:effectLst>
                  <a:innerShdw blurRad="88900" dist="63500" dir="13500000">
                    <a:srgbClr val="70AD47">
                      <a:lumMod val="50000"/>
                      <a:alpha val="66000"/>
                    </a:srgbClr>
                  </a:innerShdw>
                </a:effectLst>
                <a:latin typeface="+mn-ea"/>
              </a:rPr>
              <a:t>)</a:t>
            </a:r>
          </a:p>
          <a:p>
            <a:pPr defTabSz="921870" fontAlgn="ctr">
              <a:spcBef>
                <a:spcPct val="50000"/>
              </a:spcBef>
              <a:buClr>
                <a:prstClr val="white"/>
              </a:buClr>
              <a:buSzPct val="120000"/>
              <a:defRPr/>
            </a:pPr>
            <a:r>
              <a:rPr lang="ko-KR" altLang="en-US" b="1" spc="-46" dirty="0" smtClean="0">
                <a:ln>
                  <a:solidFill>
                    <a:srgbClr val="E8EAEC">
                      <a:alpha val="0"/>
                    </a:srgbClr>
                  </a:solidFill>
                </a:ln>
                <a:solidFill>
                  <a:srgbClr val="3D464C"/>
                </a:solidFill>
                <a:effectLst>
                  <a:innerShdw blurRad="88900" dist="63500" dir="13500000">
                    <a:srgbClr val="70AD47">
                      <a:lumMod val="50000"/>
                      <a:alpha val="66000"/>
                    </a:srgbClr>
                  </a:innerShdw>
                </a:effectLst>
                <a:latin typeface="+mn-ea"/>
              </a:rPr>
              <a:t>세관공무원은 수출입화물에 대하여 검사를 할 </a:t>
            </a:r>
            <a:r>
              <a:rPr lang="ko-KR" altLang="en-US" b="1" spc="-46" dirty="0" err="1" smtClean="0">
                <a:ln>
                  <a:solidFill>
                    <a:srgbClr val="E8EAEC">
                      <a:alpha val="0"/>
                    </a:srgbClr>
                  </a:solidFill>
                </a:ln>
                <a:solidFill>
                  <a:srgbClr val="3D464C"/>
                </a:solidFill>
                <a:effectLst>
                  <a:innerShdw blurRad="88900" dist="63500" dir="13500000">
                    <a:srgbClr val="70AD47">
                      <a:lumMod val="50000"/>
                      <a:alpha val="66000"/>
                    </a:srgbClr>
                  </a:innerShdw>
                </a:effectLst>
                <a:latin typeface="+mn-ea"/>
              </a:rPr>
              <a:t>수있다</a:t>
            </a:r>
            <a:r>
              <a:rPr lang="en-US" altLang="ko-KR" b="1" spc="-46" dirty="0" smtClean="0">
                <a:ln>
                  <a:solidFill>
                    <a:srgbClr val="E8EAEC">
                      <a:alpha val="0"/>
                    </a:srgbClr>
                  </a:solidFill>
                </a:ln>
                <a:solidFill>
                  <a:srgbClr val="3D464C"/>
                </a:solidFill>
                <a:effectLst>
                  <a:innerShdw blurRad="88900" dist="63500" dir="13500000">
                    <a:srgbClr val="70AD47">
                      <a:lumMod val="50000"/>
                      <a:alpha val="66000"/>
                    </a:srgbClr>
                  </a:innerShdw>
                </a:effectLst>
                <a:latin typeface="+mn-ea"/>
              </a:rPr>
              <a:t>.</a:t>
            </a:r>
            <a:endParaRPr lang="ko-KR" altLang="en-US" b="1" spc="-46" dirty="0">
              <a:ln>
                <a:solidFill>
                  <a:srgbClr val="E8EAEC">
                    <a:alpha val="0"/>
                  </a:srgbClr>
                </a:solidFill>
              </a:ln>
              <a:solidFill>
                <a:srgbClr val="3D464C"/>
              </a:solidFill>
              <a:effectLst>
                <a:innerShdw blurRad="88900" dist="63500" dir="13500000">
                  <a:srgbClr val="70AD47">
                    <a:lumMod val="50000"/>
                    <a:alpha val="66000"/>
                  </a:srgbClr>
                </a:innerShdw>
              </a:effectLst>
              <a:latin typeface="+mn-ea"/>
            </a:endParaRPr>
          </a:p>
        </p:txBody>
      </p:sp>
      <p:pic>
        <p:nvPicPr>
          <p:cNvPr id="27" name="Picture 12" descr="noun project airport customs inspector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80" y="4221088"/>
            <a:ext cx="1454865" cy="145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/>
          <p:cNvGrpSpPr/>
          <p:nvPr/>
        </p:nvGrpSpPr>
        <p:grpSpPr>
          <a:xfrm flipH="1">
            <a:off x="3080792" y="2636912"/>
            <a:ext cx="216024" cy="3456384"/>
            <a:chOff x="10007461" y="2548394"/>
            <a:chExt cx="160790" cy="3432877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746"/>
            <a:stretch/>
          </p:blipFill>
          <p:spPr>
            <a:xfrm flipH="1">
              <a:off x="10007461" y="2548394"/>
              <a:ext cx="160790" cy="3432877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746"/>
            <a:stretch/>
          </p:blipFill>
          <p:spPr>
            <a:xfrm flipH="1">
              <a:off x="10007461" y="2548394"/>
              <a:ext cx="160790" cy="3432877"/>
            </a:xfrm>
            <a:prstGeom prst="rect">
              <a:avLst/>
            </a:prstGeom>
          </p:spPr>
        </p:pic>
      </p:grpSp>
      <p:grpSp>
        <p:nvGrpSpPr>
          <p:cNvPr id="34" name="그룹 33"/>
          <p:cNvGrpSpPr/>
          <p:nvPr/>
        </p:nvGrpSpPr>
        <p:grpSpPr>
          <a:xfrm>
            <a:off x="6609184" y="2636912"/>
            <a:ext cx="288032" cy="3456384"/>
            <a:chOff x="10007461" y="2548394"/>
            <a:chExt cx="160790" cy="3432877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746"/>
            <a:stretch/>
          </p:blipFill>
          <p:spPr>
            <a:xfrm flipH="1">
              <a:off x="10007461" y="2548394"/>
              <a:ext cx="160790" cy="3432877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746"/>
            <a:stretch/>
          </p:blipFill>
          <p:spPr>
            <a:xfrm flipH="1">
              <a:off x="10007461" y="2548394"/>
              <a:ext cx="160790" cy="34328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98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04529" y="44624"/>
            <a:ext cx="9201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추진배경</a:t>
            </a:r>
            <a:endParaRPr lang="ko-KR" altLang="en-US" sz="2800" b="1" dirty="0"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0472" y="0"/>
            <a:ext cx="45366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500" b="1" spc="-8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</a:t>
            </a:r>
            <a:endParaRPr lang="ko-KR" altLang="en-US" sz="35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944888" y="3717032"/>
            <a:ext cx="2592288" cy="2919936"/>
            <a:chOff x="560512" y="3284984"/>
            <a:chExt cx="1944142" cy="2343872"/>
          </a:xfrm>
        </p:grpSpPr>
        <p:sp>
          <p:nvSpPr>
            <p:cNvPr id="11" name="AutoShape 2"/>
            <p:cNvSpPr>
              <a:spLocks noChangeAspect="1" noChangeArrowheads="1" noTextEdit="1"/>
            </p:cNvSpPr>
            <p:nvPr/>
          </p:nvSpPr>
          <p:spPr bwMode="auto">
            <a:xfrm>
              <a:off x="560512" y="3284984"/>
              <a:ext cx="1944142" cy="2343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4"/>
            <p:cNvSpPr>
              <a:spLocks/>
            </p:cNvSpPr>
            <p:nvPr/>
          </p:nvSpPr>
          <p:spPr bwMode="auto">
            <a:xfrm>
              <a:off x="590795" y="5313917"/>
              <a:ext cx="1574694" cy="314939"/>
            </a:xfrm>
            <a:custGeom>
              <a:avLst/>
              <a:gdLst/>
              <a:ahLst/>
              <a:cxnLst>
                <a:cxn ang="0">
                  <a:pos x="519" y="53"/>
                </a:cxn>
                <a:cxn ang="0">
                  <a:pos x="519" y="53"/>
                </a:cxn>
                <a:cxn ang="0">
                  <a:pos x="518" y="58"/>
                </a:cxn>
                <a:cxn ang="0">
                  <a:pos x="514" y="64"/>
                </a:cxn>
                <a:cxn ang="0">
                  <a:pos x="508" y="68"/>
                </a:cxn>
                <a:cxn ang="0">
                  <a:pos x="499" y="73"/>
                </a:cxn>
                <a:cxn ang="0">
                  <a:pos x="488" y="77"/>
                </a:cxn>
                <a:cxn ang="0">
                  <a:pos x="475" y="82"/>
                </a:cxn>
                <a:cxn ang="0">
                  <a:pos x="444" y="90"/>
                </a:cxn>
                <a:cxn ang="0">
                  <a:pos x="405" y="97"/>
                </a:cxn>
                <a:cxn ang="0">
                  <a:pos x="361" y="101"/>
                </a:cxn>
                <a:cxn ang="0">
                  <a:pos x="312" y="104"/>
                </a:cxn>
                <a:cxn ang="0">
                  <a:pos x="259" y="105"/>
                </a:cxn>
                <a:cxn ang="0">
                  <a:pos x="259" y="105"/>
                </a:cxn>
                <a:cxn ang="0">
                  <a:pos x="207" y="104"/>
                </a:cxn>
                <a:cxn ang="0">
                  <a:pos x="158" y="101"/>
                </a:cxn>
                <a:cxn ang="0">
                  <a:pos x="114" y="97"/>
                </a:cxn>
                <a:cxn ang="0">
                  <a:pos x="75" y="90"/>
                </a:cxn>
                <a:cxn ang="0">
                  <a:pos x="44" y="82"/>
                </a:cxn>
                <a:cxn ang="0">
                  <a:pos x="31" y="77"/>
                </a:cxn>
                <a:cxn ang="0">
                  <a:pos x="20" y="73"/>
                </a:cxn>
                <a:cxn ang="0">
                  <a:pos x="11" y="68"/>
                </a:cxn>
                <a:cxn ang="0">
                  <a:pos x="5" y="64"/>
                </a:cxn>
                <a:cxn ang="0">
                  <a:pos x="1" y="58"/>
                </a:cxn>
                <a:cxn ang="0">
                  <a:pos x="0" y="53"/>
                </a:cxn>
                <a:cxn ang="0">
                  <a:pos x="0" y="53"/>
                </a:cxn>
                <a:cxn ang="0">
                  <a:pos x="1" y="47"/>
                </a:cxn>
                <a:cxn ang="0">
                  <a:pos x="5" y="42"/>
                </a:cxn>
                <a:cxn ang="0">
                  <a:pos x="11" y="38"/>
                </a:cxn>
                <a:cxn ang="0">
                  <a:pos x="20" y="32"/>
                </a:cxn>
                <a:cxn ang="0">
                  <a:pos x="31" y="28"/>
                </a:cxn>
                <a:cxn ang="0">
                  <a:pos x="44" y="24"/>
                </a:cxn>
                <a:cxn ang="0">
                  <a:pos x="75" y="15"/>
                </a:cxn>
                <a:cxn ang="0">
                  <a:pos x="114" y="9"/>
                </a:cxn>
                <a:cxn ang="0">
                  <a:pos x="158" y="4"/>
                </a:cxn>
                <a:cxn ang="0">
                  <a:pos x="207" y="2"/>
                </a:cxn>
                <a:cxn ang="0">
                  <a:pos x="259" y="0"/>
                </a:cxn>
                <a:cxn ang="0">
                  <a:pos x="259" y="0"/>
                </a:cxn>
                <a:cxn ang="0">
                  <a:pos x="312" y="2"/>
                </a:cxn>
                <a:cxn ang="0">
                  <a:pos x="361" y="4"/>
                </a:cxn>
                <a:cxn ang="0">
                  <a:pos x="405" y="9"/>
                </a:cxn>
                <a:cxn ang="0">
                  <a:pos x="444" y="15"/>
                </a:cxn>
                <a:cxn ang="0">
                  <a:pos x="475" y="24"/>
                </a:cxn>
                <a:cxn ang="0">
                  <a:pos x="488" y="28"/>
                </a:cxn>
                <a:cxn ang="0">
                  <a:pos x="499" y="32"/>
                </a:cxn>
                <a:cxn ang="0">
                  <a:pos x="508" y="38"/>
                </a:cxn>
                <a:cxn ang="0">
                  <a:pos x="514" y="42"/>
                </a:cxn>
                <a:cxn ang="0">
                  <a:pos x="518" y="47"/>
                </a:cxn>
                <a:cxn ang="0">
                  <a:pos x="519" y="53"/>
                </a:cxn>
                <a:cxn ang="0">
                  <a:pos x="519" y="53"/>
                </a:cxn>
              </a:cxnLst>
              <a:rect l="0" t="0" r="r" b="b"/>
              <a:pathLst>
                <a:path w="519" h="105">
                  <a:moveTo>
                    <a:pt x="519" y="53"/>
                  </a:moveTo>
                  <a:lnTo>
                    <a:pt x="519" y="53"/>
                  </a:lnTo>
                  <a:lnTo>
                    <a:pt x="518" y="58"/>
                  </a:lnTo>
                  <a:lnTo>
                    <a:pt x="514" y="64"/>
                  </a:lnTo>
                  <a:lnTo>
                    <a:pt x="508" y="68"/>
                  </a:lnTo>
                  <a:lnTo>
                    <a:pt x="499" y="73"/>
                  </a:lnTo>
                  <a:lnTo>
                    <a:pt x="488" y="77"/>
                  </a:lnTo>
                  <a:lnTo>
                    <a:pt x="475" y="82"/>
                  </a:lnTo>
                  <a:lnTo>
                    <a:pt x="444" y="90"/>
                  </a:lnTo>
                  <a:lnTo>
                    <a:pt x="405" y="97"/>
                  </a:lnTo>
                  <a:lnTo>
                    <a:pt x="361" y="101"/>
                  </a:lnTo>
                  <a:lnTo>
                    <a:pt x="312" y="104"/>
                  </a:lnTo>
                  <a:lnTo>
                    <a:pt x="259" y="105"/>
                  </a:lnTo>
                  <a:lnTo>
                    <a:pt x="259" y="105"/>
                  </a:lnTo>
                  <a:lnTo>
                    <a:pt x="207" y="104"/>
                  </a:lnTo>
                  <a:lnTo>
                    <a:pt x="158" y="101"/>
                  </a:lnTo>
                  <a:lnTo>
                    <a:pt x="114" y="97"/>
                  </a:lnTo>
                  <a:lnTo>
                    <a:pt x="75" y="90"/>
                  </a:lnTo>
                  <a:lnTo>
                    <a:pt x="44" y="82"/>
                  </a:lnTo>
                  <a:lnTo>
                    <a:pt x="31" y="77"/>
                  </a:lnTo>
                  <a:lnTo>
                    <a:pt x="20" y="73"/>
                  </a:lnTo>
                  <a:lnTo>
                    <a:pt x="11" y="68"/>
                  </a:lnTo>
                  <a:lnTo>
                    <a:pt x="5" y="64"/>
                  </a:lnTo>
                  <a:lnTo>
                    <a:pt x="1" y="58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47"/>
                  </a:lnTo>
                  <a:lnTo>
                    <a:pt x="5" y="42"/>
                  </a:lnTo>
                  <a:lnTo>
                    <a:pt x="11" y="38"/>
                  </a:lnTo>
                  <a:lnTo>
                    <a:pt x="20" y="32"/>
                  </a:lnTo>
                  <a:lnTo>
                    <a:pt x="31" y="28"/>
                  </a:lnTo>
                  <a:lnTo>
                    <a:pt x="44" y="24"/>
                  </a:lnTo>
                  <a:lnTo>
                    <a:pt x="75" y="15"/>
                  </a:lnTo>
                  <a:lnTo>
                    <a:pt x="114" y="9"/>
                  </a:lnTo>
                  <a:lnTo>
                    <a:pt x="158" y="4"/>
                  </a:lnTo>
                  <a:lnTo>
                    <a:pt x="207" y="2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312" y="2"/>
                  </a:lnTo>
                  <a:lnTo>
                    <a:pt x="361" y="4"/>
                  </a:lnTo>
                  <a:lnTo>
                    <a:pt x="405" y="9"/>
                  </a:lnTo>
                  <a:lnTo>
                    <a:pt x="444" y="15"/>
                  </a:lnTo>
                  <a:lnTo>
                    <a:pt x="475" y="24"/>
                  </a:lnTo>
                  <a:lnTo>
                    <a:pt x="488" y="28"/>
                  </a:lnTo>
                  <a:lnTo>
                    <a:pt x="499" y="32"/>
                  </a:lnTo>
                  <a:lnTo>
                    <a:pt x="508" y="38"/>
                  </a:lnTo>
                  <a:lnTo>
                    <a:pt x="514" y="42"/>
                  </a:lnTo>
                  <a:lnTo>
                    <a:pt x="518" y="47"/>
                  </a:lnTo>
                  <a:lnTo>
                    <a:pt x="519" y="53"/>
                  </a:lnTo>
                  <a:lnTo>
                    <a:pt x="519" y="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942073" y="4568966"/>
              <a:ext cx="981156" cy="587482"/>
            </a:xfrm>
            <a:custGeom>
              <a:avLst/>
              <a:gdLst/>
              <a:ahLst/>
              <a:cxnLst>
                <a:cxn ang="0">
                  <a:pos x="2" y="11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" y="13"/>
                </a:cxn>
                <a:cxn ang="0">
                  <a:pos x="32" y="25"/>
                </a:cxn>
                <a:cxn ang="0">
                  <a:pos x="50" y="36"/>
                </a:cxn>
                <a:cxn ang="0">
                  <a:pos x="69" y="46"/>
                </a:cxn>
                <a:cxn ang="0">
                  <a:pos x="90" y="55"/>
                </a:cxn>
                <a:cxn ang="0">
                  <a:pos x="112" y="62"/>
                </a:cxn>
                <a:cxn ang="0">
                  <a:pos x="134" y="68"/>
                </a:cxn>
                <a:cxn ang="0">
                  <a:pos x="157" y="72"/>
                </a:cxn>
                <a:cxn ang="0">
                  <a:pos x="157" y="72"/>
                </a:cxn>
                <a:cxn ang="0">
                  <a:pos x="181" y="75"/>
                </a:cxn>
                <a:cxn ang="0">
                  <a:pos x="204" y="76"/>
                </a:cxn>
                <a:cxn ang="0">
                  <a:pos x="226" y="75"/>
                </a:cxn>
                <a:cxn ang="0">
                  <a:pos x="248" y="72"/>
                </a:cxn>
                <a:cxn ang="0">
                  <a:pos x="269" y="66"/>
                </a:cxn>
                <a:cxn ang="0">
                  <a:pos x="288" y="61"/>
                </a:cxn>
                <a:cxn ang="0">
                  <a:pos x="307" y="53"/>
                </a:cxn>
                <a:cxn ang="0">
                  <a:pos x="325" y="44"/>
                </a:cxn>
                <a:cxn ang="0">
                  <a:pos x="288" y="163"/>
                </a:cxn>
                <a:cxn ang="0">
                  <a:pos x="288" y="163"/>
                </a:cxn>
                <a:cxn ang="0">
                  <a:pos x="286" y="168"/>
                </a:cxn>
                <a:cxn ang="0">
                  <a:pos x="282" y="172"/>
                </a:cxn>
                <a:cxn ang="0">
                  <a:pos x="278" y="176"/>
                </a:cxn>
                <a:cxn ang="0">
                  <a:pos x="273" y="181"/>
                </a:cxn>
                <a:cxn ang="0">
                  <a:pos x="259" y="186"/>
                </a:cxn>
                <a:cxn ang="0">
                  <a:pos x="241" y="190"/>
                </a:cxn>
                <a:cxn ang="0">
                  <a:pos x="219" y="193"/>
                </a:cxn>
                <a:cxn ang="0">
                  <a:pos x="196" y="194"/>
                </a:cxn>
                <a:cxn ang="0">
                  <a:pos x="171" y="193"/>
                </a:cxn>
                <a:cxn ang="0">
                  <a:pos x="143" y="189"/>
                </a:cxn>
                <a:cxn ang="0">
                  <a:pos x="143" y="189"/>
                </a:cxn>
                <a:cxn ang="0">
                  <a:pos x="116" y="183"/>
                </a:cxn>
                <a:cxn ang="0">
                  <a:pos x="90" y="176"/>
                </a:cxn>
                <a:cxn ang="0">
                  <a:pos x="66" y="168"/>
                </a:cxn>
                <a:cxn ang="0">
                  <a:pos x="44" y="159"/>
                </a:cxn>
                <a:cxn ang="0">
                  <a:pos x="28" y="149"/>
                </a:cxn>
                <a:cxn ang="0">
                  <a:pos x="14" y="139"/>
                </a:cxn>
                <a:cxn ang="0">
                  <a:pos x="9" y="134"/>
                </a:cxn>
                <a:cxn ang="0">
                  <a:pos x="6" y="128"/>
                </a:cxn>
                <a:cxn ang="0">
                  <a:pos x="3" y="124"/>
                </a:cxn>
                <a:cxn ang="0">
                  <a:pos x="2" y="119"/>
                </a:cxn>
                <a:cxn ang="0">
                  <a:pos x="2" y="119"/>
                </a:cxn>
              </a:cxnLst>
              <a:rect l="0" t="0" r="r" b="b"/>
              <a:pathLst>
                <a:path w="325" h="194">
                  <a:moveTo>
                    <a:pt x="2" y="119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6" y="13"/>
                  </a:lnTo>
                  <a:lnTo>
                    <a:pt x="32" y="25"/>
                  </a:lnTo>
                  <a:lnTo>
                    <a:pt x="50" y="36"/>
                  </a:lnTo>
                  <a:lnTo>
                    <a:pt x="69" y="46"/>
                  </a:lnTo>
                  <a:lnTo>
                    <a:pt x="90" y="55"/>
                  </a:lnTo>
                  <a:lnTo>
                    <a:pt x="112" y="62"/>
                  </a:lnTo>
                  <a:lnTo>
                    <a:pt x="134" y="68"/>
                  </a:lnTo>
                  <a:lnTo>
                    <a:pt x="157" y="72"/>
                  </a:lnTo>
                  <a:lnTo>
                    <a:pt x="157" y="72"/>
                  </a:lnTo>
                  <a:lnTo>
                    <a:pt x="181" y="75"/>
                  </a:lnTo>
                  <a:lnTo>
                    <a:pt x="204" y="76"/>
                  </a:lnTo>
                  <a:lnTo>
                    <a:pt x="226" y="75"/>
                  </a:lnTo>
                  <a:lnTo>
                    <a:pt x="248" y="72"/>
                  </a:lnTo>
                  <a:lnTo>
                    <a:pt x="269" y="66"/>
                  </a:lnTo>
                  <a:lnTo>
                    <a:pt x="288" y="61"/>
                  </a:lnTo>
                  <a:lnTo>
                    <a:pt x="307" y="53"/>
                  </a:lnTo>
                  <a:lnTo>
                    <a:pt x="325" y="44"/>
                  </a:lnTo>
                  <a:lnTo>
                    <a:pt x="288" y="163"/>
                  </a:lnTo>
                  <a:lnTo>
                    <a:pt x="288" y="163"/>
                  </a:lnTo>
                  <a:lnTo>
                    <a:pt x="286" y="168"/>
                  </a:lnTo>
                  <a:lnTo>
                    <a:pt x="282" y="172"/>
                  </a:lnTo>
                  <a:lnTo>
                    <a:pt x="278" y="176"/>
                  </a:lnTo>
                  <a:lnTo>
                    <a:pt x="273" y="181"/>
                  </a:lnTo>
                  <a:lnTo>
                    <a:pt x="259" y="186"/>
                  </a:lnTo>
                  <a:lnTo>
                    <a:pt x="241" y="190"/>
                  </a:lnTo>
                  <a:lnTo>
                    <a:pt x="219" y="193"/>
                  </a:lnTo>
                  <a:lnTo>
                    <a:pt x="196" y="194"/>
                  </a:lnTo>
                  <a:lnTo>
                    <a:pt x="171" y="193"/>
                  </a:lnTo>
                  <a:lnTo>
                    <a:pt x="143" y="189"/>
                  </a:lnTo>
                  <a:lnTo>
                    <a:pt x="143" y="189"/>
                  </a:lnTo>
                  <a:lnTo>
                    <a:pt x="116" y="183"/>
                  </a:lnTo>
                  <a:lnTo>
                    <a:pt x="90" y="176"/>
                  </a:lnTo>
                  <a:lnTo>
                    <a:pt x="66" y="168"/>
                  </a:lnTo>
                  <a:lnTo>
                    <a:pt x="44" y="159"/>
                  </a:lnTo>
                  <a:lnTo>
                    <a:pt x="28" y="149"/>
                  </a:lnTo>
                  <a:lnTo>
                    <a:pt x="14" y="139"/>
                  </a:lnTo>
                  <a:lnTo>
                    <a:pt x="9" y="134"/>
                  </a:lnTo>
                  <a:lnTo>
                    <a:pt x="6" y="128"/>
                  </a:lnTo>
                  <a:lnTo>
                    <a:pt x="3" y="124"/>
                  </a:lnTo>
                  <a:lnTo>
                    <a:pt x="2" y="119"/>
                  </a:lnTo>
                  <a:lnTo>
                    <a:pt x="2" y="1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90120" y="4938413"/>
              <a:ext cx="375504" cy="611708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47" y="16"/>
                </a:cxn>
                <a:cxn ang="0">
                  <a:pos x="77" y="36"/>
                </a:cxn>
                <a:cxn ang="0">
                  <a:pos x="96" y="55"/>
                </a:cxn>
                <a:cxn ang="0">
                  <a:pos x="107" y="80"/>
                </a:cxn>
                <a:cxn ang="0">
                  <a:pos x="110" y="94"/>
                </a:cxn>
                <a:cxn ang="0">
                  <a:pos x="107" y="108"/>
                </a:cxn>
                <a:cxn ang="0">
                  <a:pos x="102" y="123"/>
                </a:cxn>
                <a:cxn ang="0">
                  <a:pos x="91" y="139"/>
                </a:cxn>
                <a:cxn ang="0">
                  <a:pos x="76" y="157"/>
                </a:cxn>
                <a:cxn ang="0">
                  <a:pos x="84" y="160"/>
                </a:cxn>
                <a:cxn ang="0">
                  <a:pos x="102" y="167"/>
                </a:cxn>
                <a:cxn ang="0">
                  <a:pos x="118" y="179"/>
                </a:cxn>
                <a:cxn ang="0">
                  <a:pos x="122" y="188"/>
                </a:cxn>
                <a:cxn ang="0">
                  <a:pos x="121" y="197"/>
                </a:cxn>
                <a:cxn ang="0">
                  <a:pos x="115" y="200"/>
                </a:cxn>
                <a:cxn ang="0">
                  <a:pos x="99" y="203"/>
                </a:cxn>
                <a:cxn ang="0">
                  <a:pos x="49" y="179"/>
                </a:cxn>
                <a:cxn ang="0">
                  <a:pos x="45" y="174"/>
                </a:cxn>
                <a:cxn ang="0">
                  <a:pos x="44" y="166"/>
                </a:cxn>
                <a:cxn ang="0">
                  <a:pos x="55" y="153"/>
                </a:cxn>
                <a:cxn ang="0">
                  <a:pos x="58" y="149"/>
                </a:cxn>
                <a:cxn ang="0">
                  <a:pos x="71" y="133"/>
                </a:cxn>
                <a:cxn ang="0">
                  <a:pos x="80" y="116"/>
                </a:cxn>
                <a:cxn ang="0">
                  <a:pos x="84" y="95"/>
                </a:cxn>
                <a:cxn ang="0">
                  <a:pos x="78" y="73"/>
                </a:cxn>
                <a:cxn ang="0">
                  <a:pos x="60" y="51"/>
                </a:cxn>
                <a:cxn ang="0">
                  <a:pos x="25" y="31"/>
                </a:cxn>
                <a:cxn ang="0">
                  <a:pos x="0" y="21"/>
                </a:cxn>
                <a:cxn ang="0">
                  <a:pos x="0" y="11"/>
                </a:cxn>
                <a:cxn ang="0">
                  <a:pos x="4" y="2"/>
                </a:cxn>
                <a:cxn ang="0">
                  <a:pos x="15" y="0"/>
                </a:cxn>
                <a:cxn ang="0">
                  <a:pos x="25" y="6"/>
                </a:cxn>
              </a:cxnLst>
              <a:rect l="0" t="0" r="r" b="b"/>
              <a:pathLst>
                <a:path w="122" h="203">
                  <a:moveTo>
                    <a:pt x="25" y="6"/>
                  </a:moveTo>
                  <a:lnTo>
                    <a:pt x="25" y="6"/>
                  </a:lnTo>
                  <a:lnTo>
                    <a:pt x="32" y="9"/>
                  </a:lnTo>
                  <a:lnTo>
                    <a:pt x="47" y="16"/>
                  </a:lnTo>
                  <a:lnTo>
                    <a:pt x="67" y="28"/>
                  </a:lnTo>
                  <a:lnTo>
                    <a:pt x="77" y="36"/>
                  </a:lnTo>
                  <a:lnTo>
                    <a:pt x="88" y="46"/>
                  </a:lnTo>
                  <a:lnTo>
                    <a:pt x="96" y="55"/>
                  </a:lnTo>
                  <a:lnTo>
                    <a:pt x="103" y="68"/>
                  </a:lnTo>
                  <a:lnTo>
                    <a:pt x="107" y="80"/>
                  </a:lnTo>
                  <a:lnTo>
                    <a:pt x="109" y="87"/>
                  </a:lnTo>
                  <a:lnTo>
                    <a:pt x="110" y="94"/>
                  </a:lnTo>
                  <a:lnTo>
                    <a:pt x="109" y="101"/>
                  </a:lnTo>
                  <a:lnTo>
                    <a:pt x="107" y="108"/>
                  </a:lnTo>
                  <a:lnTo>
                    <a:pt x="104" y="116"/>
                  </a:lnTo>
                  <a:lnTo>
                    <a:pt x="102" y="123"/>
                  </a:lnTo>
                  <a:lnTo>
                    <a:pt x="98" y="131"/>
                  </a:lnTo>
                  <a:lnTo>
                    <a:pt x="91" y="139"/>
                  </a:lnTo>
                  <a:lnTo>
                    <a:pt x="84" y="149"/>
                  </a:lnTo>
                  <a:lnTo>
                    <a:pt x="76" y="157"/>
                  </a:lnTo>
                  <a:lnTo>
                    <a:pt x="76" y="157"/>
                  </a:lnTo>
                  <a:lnTo>
                    <a:pt x="84" y="160"/>
                  </a:lnTo>
                  <a:lnTo>
                    <a:pt x="92" y="163"/>
                  </a:lnTo>
                  <a:lnTo>
                    <a:pt x="102" y="167"/>
                  </a:lnTo>
                  <a:lnTo>
                    <a:pt x="111" y="173"/>
                  </a:lnTo>
                  <a:lnTo>
                    <a:pt x="118" y="179"/>
                  </a:lnTo>
                  <a:lnTo>
                    <a:pt x="121" y="184"/>
                  </a:lnTo>
                  <a:lnTo>
                    <a:pt x="122" y="188"/>
                  </a:lnTo>
                  <a:lnTo>
                    <a:pt x="122" y="193"/>
                  </a:lnTo>
                  <a:lnTo>
                    <a:pt x="121" y="197"/>
                  </a:lnTo>
                  <a:lnTo>
                    <a:pt x="121" y="197"/>
                  </a:lnTo>
                  <a:lnTo>
                    <a:pt x="115" y="200"/>
                  </a:lnTo>
                  <a:lnTo>
                    <a:pt x="109" y="203"/>
                  </a:lnTo>
                  <a:lnTo>
                    <a:pt x="99" y="203"/>
                  </a:lnTo>
                  <a:lnTo>
                    <a:pt x="49" y="179"/>
                  </a:lnTo>
                  <a:lnTo>
                    <a:pt x="49" y="179"/>
                  </a:lnTo>
                  <a:lnTo>
                    <a:pt x="48" y="178"/>
                  </a:lnTo>
                  <a:lnTo>
                    <a:pt x="45" y="174"/>
                  </a:lnTo>
                  <a:lnTo>
                    <a:pt x="44" y="170"/>
                  </a:lnTo>
                  <a:lnTo>
                    <a:pt x="44" y="166"/>
                  </a:lnTo>
                  <a:lnTo>
                    <a:pt x="45" y="163"/>
                  </a:lnTo>
                  <a:lnTo>
                    <a:pt x="55" y="153"/>
                  </a:lnTo>
                  <a:lnTo>
                    <a:pt x="55" y="153"/>
                  </a:lnTo>
                  <a:lnTo>
                    <a:pt x="58" y="149"/>
                  </a:lnTo>
                  <a:lnTo>
                    <a:pt x="67" y="139"/>
                  </a:lnTo>
                  <a:lnTo>
                    <a:pt x="71" y="133"/>
                  </a:lnTo>
                  <a:lnTo>
                    <a:pt x="76" y="124"/>
                  </a:lnTo>
                  <a:lnTo>
                    <a:pt x="80" y="116"/>
                  </a:lnTo>
                  <a:lnTo>
                    <a:pt x="82" y="105"/>
                  </a:lnTo>
                  <a:lnTo>
                    <a:pt x="84" y="95"/>
                  </a:lnTo>
                  <a:lnTo>
                    <a:pt x="82" y="84"/>
                  </a:lnTo>
                  <a:lnTo>
                    <a:pt x="78" y="73"/>
                  </a:lnTo>
                  <a:lnTo>
                    <a:pt x="70" y="62"/>
                  </a:lnTo>
                  <a:lnTo>
                    <a:pt x="60" y="51"/>
                  </a:lnTo>
                  <a:lnTo>
                    <a:pt x="45" y="40"/>
                  </a:lnTo>
                  <a:lnTo>
                    <a:pt x="25" y="3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15" y="0"/>
                  </a:lnTo>
                  <a:lnTo>
                    <a:pt x="25" y="6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772490" y="4847565"/>
              <a:ext cx="369448" cy="611708"/>
            </a:xfrm>
            <a:custGeom>
              <a:avLst/>
              <a:gdLst/>
              <a:ahLst/>
              <a:cxnLst>
                <a:cxn ang="0">
                  <a:pos x="98" y="6"/>
                </a:cxn>
                <a:cxn ang="0">
                  <a:pos x="98" y="6"/>
                </a:cxn>
                <a:cxn ang="0">
                  <a:pos x="87" y="11"/>
                </a:cxn>
                <a:cxn ang="0">
                  <a:pos x="72" y="20"/>
                </a:cxn>
                <a:cxn ang="0">
                  <a:pos x="52" y="31"/>
                </a:cxn>
                <a:cxn ang="0">
                  <a:pos x="43" y="38"/>
                </a:cxn>
                <a:cxn ang="0">
                  <a:pos x="34" y="45"/>
                </a:cxn>
                <a:cxn ang="0">
                  <a:pos x="26" y="54"/>
                </a:cxn>
                <a:cxn ang="0">
                  <a:pos x="21" y="64"/>
                </a:cxn>
                <a:cxn ang="0">
                  <a:pos x="17" y="76"/>
                </a:cxn>
                <a:cxn ang="0">
                  <a:pos x="17" y="89"/>
                </a:cxn>
                <a:cxn ang="0">
                  <a:pos x="18" y="104"/>
                </a:cxn>
                <a:cxn ang="0">
                  <a:pos x="23" y="120"/>
                </a:cxn>
                <a:cxn ang="0">
                  <a:pos x="33" y="138"/>
                </a:cxn>
                <a:cxn ang="0">
                  <a:pos x="47" y="157"/>
                </a:cxn>
                <a:cxn ang="0">
                  <a:pos x="47" y="157"/>
                </a:cxn>
                <a:cxn ang="0">
                  <a:pos x="39" y="160"/>
                </a:cxn>
                <a:cxn ang="0">
                  <a:pos x="29" y="163"/>
                </a:cxn>
                <a:cxn ang="0">
                  <a:pos x="21" y="167"/>
                </a:cxn>
                <a:cxn ang="0">
                  <a:pos x="11" y="173"/>
                </a:cxn>
                <a:cxn ang="0">
                  <a:pos x="4" y="179"/>
                </a:cxn>
                <a:cxn ang="0">
                  <a:pos x="1" y="184"/>
                </a:cxn>
                <a:cxn ang="0">
                  <a:pos x="0" y="188"/>
                </a:cxn>
                <a:cxn ang="0">
                  <a:pos x="0" y="193"/>
                </a:cxn>
                <a:cxn ang="0">
                  <a:pos x="1" y="197"/>
                </a:cxn>
                <a:cxn ang="0">
                  <a:pos x="1" y="197"/>
                </a:cxn>
                <a:cxn ang="0">
                  <a:pos x="7" y="200"/>
                </a:cxn>
                <a:cxn ang="0">
                  <a:pos x="14" y="203"/>
                </a:cxn>
                <a:cxn ang="0">
                  <a:pos x="23" y="203"/>
                </a:cxn>
                <a:cxn ang="0">
                  <a:pos x="72" y="179"/>
                </a:cxn>
                <a:cxn ang="0">
                  <a:pos x="72" y="179"/>
                </a:cxn>
                <a:cxn ang="0">
                  <a:pos x="74" y="178"/>
                </a:cxn>
                <a:cxn ang="0">
                  <a:pos x="76" y="174"/>
                </a:cxn>
                <a:cxn ang="0">
                  <a:pos x="78" y="170"/>
                </a:cxn>
                <a:cxn ang="0">
                  <a:pos x="77" y="166"/>
                </a:cxn>
                <a:cxn ang="0">
                  <a:pos x="76" y="163"/>
                </a:cxn>
                <a:cxn ang="0">
                  <a:pos x="67" y="153"/>
                </a:cxn>
                <a:cxn ang="0">
                  <a:pos x="67" y="153"/>
                </a:cxn>
                <a:cxn ang="0">
                  <a:pos x="63" y="146"/>
                </a:cxn>
                <a:cxn ang="0">
                  <a:pos x="55" y="135"/>
                </a:cxn>
                <a:cxn ang="0">
                  <a:pos x="47" y="122"/>
                </a:cxn>
                <a:cxn ang="0">
                  <a:pos x="44" y="112"/>
                </a:cxn>
                <a:cxn ang="0">
                  <a:pos x="41" y="104"/>
                </a:cxn>
                <a:cxn ang="0">
                  <a:pos x="41" y="94"/>
                </a:cxn>
                <a:cxn ang="0">
                  <a:pos x="43" y="83"/>
                </a:cxn>
                <a:cxn ang="0">
                  <a:pos x="47" y="73"/>
                </a:cxn>
                <a:cxn ang="0">
                  <a:pos x="54" y="62"/>
                </a:cxn>
                <a:cxn ang="0">
                  <a:pos x="65" y="51"/>
                </a:cxn>
                <a:cxn ang="0">
                  <a:pos x="78" y="42"/>
                </a:cxn>
                <a:cxn ang="0">
                  <a:pos x="98" y="31"/>
                </a:cxn>
                <a:cxn ang="0">
                  <a:pos x="122" y="21"/>
                </a:cxn>
                <a:cxn ang="0">
                  <a:pos x="122" y="21"/>
                </a:cxn>
                <a:cxn ang="0">
                  <a:pos x="122" y="16"/>
                </a:cxn>
                <a:cxn ang="0">
                  <a:pos x="122" y="11"/>
                </a:cxn>
                <a:cxn ang="0">
                  <a:pos x="121" y="6"/>
                </a:cxn>
                <a:cxn ang="0">
                  <a:pos x="118" y="2"/>
                </a:cxn>
                <a:cxn ang="0">
                  <a:pos x="114" y="0"/>
                </a:cxn>
                <a:cxn ang="0">
                  <a:pos x="107" y="0"/>
                </a:cxn>
                <a:cxn ang="0">
                  <a:pos x="98" y="6"/>
                </a:cxn>
                <a:cxn ang="0">
                  <a:pos x="98" y="6"/>
                </a:cxn>
              </a:cxnLst>
              <a:rect l="0" t="0" r="r" b="b"/>
              <a:pathLst>
                <a:path w="122" h="203">
                  <a:moveTo>
                    <a:pt x="98" y="6"/>
                  </a:moveTo>
                  <a:lnTo>
                    <a:pt x="98" y="6"/>
                  </a:lnTo>
                  <a:lnTo>
                    <a:pt x="87" y="11"/>
                  </a:lnTo>
                  <a:lnTo>
                    <a:pt x="72" y="20"/>
                  </a:lnTo>
                  <a:lnTo>
                    <a:pt x="52" y="31"/>
                  </a:lnTo>
                  <a:lnTo>
                    <a:pt x="43" y="38"/>
                  </a:lnTo>
                  <a:lnTo>
                    <a:pt x="34" y="45"/>
                  </a:lnTo>
                  <a:lnTo>
                    <a:pt x="26" y="54"/>
                  </a:lnTo>
                  <a:lnTo>
                    <a:pt x="21" y="64"/>
                  </a:lnTo>
                  <a:lnTo>
                    <a:pt x="17" y="76"/>
                  </a:lnTo>
                  <a:lnTo>
                    <a:pt x="17" y="89"/>
                  </a:lnTo>
                  <a:lnTo>
                    <a:pt x="18" y="104"/>
                  </a:lnTo>
                  <a:lnTo>
                    <a:pt x="23" y="120"/>
                  </a:lnTo>
                  <a:lnTo>
                    <a:pt x="33" y="138"/>
                  </a:lnTo>
                  <a:lnTo>
                    <a:pt x="47" y="157"/>
                  </a:lnTo>
                  <a:lnTo>
                    <a:pt x="47" y="157"/>
                  </a:lnTo>
                  <a:lnTo>
                    <a:pt x="39" y="160"/>
                  </a:lnTo>
                  <a:lnTo>
                    <a:pt x="29" y="163"/>
                  </a:lnTo>
                  <a:lnTo>
                    <a:pt x="21" y="167"/>
                  </a:lnTo>
                  <a:lnTo>
                    <a:pt x="11" y="173"/>
                  </a:lnTo>
                  <a:lnTo>
                    <a:pt x="4" y="179"/>
                  </a:lnTo>
                  <a:lnTo>
                    <a:pt x="1" y="184"/>
                  </a:lnTo>
                  <a:lnTo>
                    <a:pt x="0" y="188"/>
                  </a:lnTo>
                  <a:lnTo>
                    <a:pt x="0" y="193"/>
                  </a:lnTo>
                  <a:lnTo>
                    <a:pt x="1" y="197"/>
                  </a:lnTo>
                  <a:lnTo>
                    <a:pt x="1" y="197"/>
                  </a:lnTo>
                  <a:lnTo>
                    <a:pt x="7" y="200"/>
                  </a:lnTo>
                  <a:lnTo>
                    <a:pt x="14" y="203"/>
                  </a:lnTo>
                  <a:lnTo>
                    <a:pt x="23" y="203"/>
                  </a:lnTo>
                  <a:lnTo>
                    <a:pt x="72" y="179"/>
                  </a:lnTo>
                  <a:lnTo>
                    <a:pt x="72" y="179"/>
                  </a:lnTo>
                  <a:lnTo>
                    <a:pt x="74" y="178"/>
                  </a:lnTo>
                  <a:lnTo>
                    <a:pt x="76" y="174"/>
                  </a:lnTo>
                  <a:lnTo>
                    <a:pt x="78" y="170"/>
                  </a:lnTo>
                  <a:lnTo>
                    <a:pt x="77" y="166"/>
                  </a:lnTo>
                  <a:lnTo>
                    <a:pt x="76" y="163"/>
                  </a:lnTo>
                  <a:lnTo>
                    <a:pt x="67" y="153"/>
                  </a:lnTo>
                  <a:lnTo>
                    <a:pt x="67" y="153"/>
                  </a:lnTo>
                  <a:lnTo>
                    <a:pt x="63" y="146"/>
                  </a:lnTo>
                  <a:lnTo>
                    <a:pt x="55" y="135"/>
                  </a:lnTo>
                  <a:lnTo>
                    <a:pt x="47" y="122"/>
                  </a:lnTo>
                  <a:lnTo>
                    <a:pt x="44" y="112"/>
                  </a:lnTo>
                  <a:lnTo>
                    <a:pt x="41" y="104"/>
                  </a:lnTo>
                  <a:lnTo>
                    <a:pt x="41" y="94"/>
                  </a:lnTo>
                  <a:lnTo>
                    <a:pt x="43" y="83"/>
                  </a:lnTo>
                  <a:lnTo>
                    <a:pt x="47" y="73"/>
                  </a:lnTo>
                  <a:lnTo>
                    <a:pt x="54" y="62"/>
                  </a:lnTo>
                  <a:lnTo>
                    <a:pt x="65" y="51"/>
                  </a:lnTo>
                  <a:lnTo>
                    <a:pt x="78" y="42"/>
                  </a:lnTo>
                  <a:lnTo>
                    <a:pt x="98" y="31"/>
                  </a:lnTo>
                  <a:lnTo>
                    <a:pt x="122" y="21"/>
                  </a:lnTo>
                  <a:lnTo>
                    <a:pt x="122" y="21"/>
                  </a:lnTo>
                  <a:lnTo>
                    <a:pt x="122" y="16"/>
                  </a:lnTo>
                  <a:lnTo>
                    <a:pt x="122" y="11"/>
                  </a:lnTo>
                  <a:lnTo>
                    <a:pt x="121" y="6"/>
                  </a:lnTo>
                  <a:lnTo>
                    <a:pt x="118" y="2"/>
                  </a:lnTo>
                  <a:lnTo>
                    <a:pt x="114" y="0"/>
                  </a:lnTo>
                  <a:lnTo>
                    <a:pt x="107" y="0"/>
                  </a:lnTo>
                  <a:lnTo>
                    <a:pt x="98" y="6"/>
                  </a:lnTo>
                  <a:lnTo>
                    <a:pt x="98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820942" y="3939088"/>
              <a:ext cx="1259756" cy="811573"/>
            </a:xfrm>
            <a:custGeom>
              <a:avLst/>
              <a:gdLst/>
              <a:ahLst/>
              <a:cxnLst>
                <a:cxn ang="0">
                  <a:pos x="412" y="179"/>
                </a:cxn>
                <a:cxn ang="0">
                  <a:pos x="415" y="153"/>
                </a:cxn>
                <a:cxn ang="0">
                  <a:pos x="408" y="127"/>
                </a:cxn>
                <a:cxn ang="0">
                  <a:pos x="393" y="101"/>
                </a:cxn>
                <a:cxn ang="0">
                  <a:pos x="372" y="77"/>
                </a:cxn>
                <a:cxn ang="0">
                  <a:pos x="345" y="54"/>
                </a:cxn>
                <a:cxn ang="0">
                  <a:pos x="313" y="35"/>
                </a:cxn>
                <a:cxn ang="0">
                  <a:pos x="276" y="20"/>
                </a:cxn>
                <a:cxn ang="0">
                  <a:pos x="235" y="7"/>
                </a:cxn>
                <a:cxn ang="0">
                  <a:pos x="214" y="4"/>
                </a:cxn>
                <a:cxn ang="0">
                  <a:pos x="173" y="0"/>
                </a:cxn>
                <a:cxn ang="0">
                  <a:pos x="134" y="2"/>
                </a:cxn>
                <a:cxn ang="0">
                  <a:pos x="99" y="7"/>
                </a:cxn>
                <a:cxn ang="0">
                  <a:pos x="67" y="18"/>
                </a:cxn>
                <a:cxn ang="0">
                  <a:pos x="39" y="33"/>
                </a:cxn>
                <a:cxn ang="0">
                  <a:pos x="19" y="53"/>
                </a:cxn>
                <a:cxn ang="0">
                  <a:pos x="6" y="76"/>
                </a:cxn>
                <a:cxn ang="0">
                  <a:pos x="2" y="88"/>
                </a:cxn>
                <a:cxn ang="0">
                  <a:pos x="1" y="115"/>
                </a:cxn>
                <a:cxn ang="0">
                  <a:pos x="8" y="141"/>
                </a:cxn>
                <a:cxn ang="0">
                  <a:pos x="22" y="167"/>
                </a:cxn>
                <a:cxn ang="0">
                  <a:pos x="42" y="192"/>
                </a:cxn>
                <a:cxn ang="0">
                  <a:pos x="70" y="214"/>
                </a:cxn>
                <a:cxn ang="0">
                  <a:pos x="101" y="233"/>
                </a:cxn>
                <a:cxn ang="0">
                  <a:pos x="138" y="248"/>
                </a:cxn>
                <a:cxn ang="0">
                  <a:pos x="180" y="261"/>
                </a:cxn>
                <a:cxn ang="0">
                  <a:pos x="200" y="265"/>
                </a:cxn>
                <a:cxn ang="0">
                  <a:pos x="242" y="267"/>
                </a:cxn>
                <a:cxn ang="0">
                  <a:pos x="281" y="266"/>
                </a:cxn>
                <a:cxn ang="0">
                  <a:pos x="317" y="261"/>
                </a:cxn>
                <a:cxn ang="0">
                  <a:pos x="349" y="250"/>
                </a:cxn>
                <a:cxn ang="0">
                  <a:pos x="375" y="234"/>
                </a:cxn>
                <a:cxn ang="0">
                  <a:pos x="396" y="215"/>
                </a:cxn>
                <a:cxn ang="0">
                  <a:pos x="409" y="192"/>
                </a:cxn>
                <a:cxn ang="0">
                  <a:pos x="412" y="179"/>
                </a:cxn>
              </a:cxnLst>
              <a:rect l="0" t="0" r="r" b="b"/>
              <a:pathLst>
                <a:path w="415" h="267">
                  <a:moveTo>
                    <a:pt x="412" y="179"/>
                  </a:moveTo>
                  <a:lnTo>
                    <a:pt x="412" y="179"/>
                  </a:lnTo>
                  <a:lnTo>
                    <a:pt x="415" y="165"/>
                  </a:lnTo>
                  <a:lnTo>
                    <a:pt x="415" y="153"/>
                  </a:lnTo>
                  <a:lnTo>
                    <a:pt x="412" y="139"/>
                  </a:lnTo>
                  <a:lnTo>
                    <a:pt x="408" y="127"/>
                  </a:lnTo>
                  <a:lnTo>
                    <a:pt x="401" y="113"/>
                  </a:lnTo>
                  <a:lnTo>
                    <a:pt x="393" y="101"/>
                  </a:lnTo>
                  <a:lnTo>
                    <a:pt x="383" y="88"/>
                  </a:lnTo>
                  <a:lnTo>
                    <a:pt x="372" y="77"/>
                  </a:lnTo>
                  <a:lnTo>
                    <a:pt x="360" y="65"/>
                  </a:lnTo>
                  <a:lnTo>
                    <a:pt x="345" y="54"/>
                  </a:lnTo>
                  <a:lnTo>
                    <a:pt x="330" y="44"/>
                  </a:lnTo>
                  <a:lnTo>
                    <a:pt x="313" y="35"/>
                  </a:lnTo>
                  <a:lnTo>
                    <a:pt x="295" y="26"/>
                  </a:lnTo>
                  <a:lnTo>
                    <a:pt x="276" y="20"/>
                  </a:lnTo>
                  <a:lnTo>
                    <a:pt x="255" y="13"/>
                  </a:lnTo>
                  <a:lnTo>
                    <a:pt x="235" y="7"/>
                  </a:lnTo>
                  <a:lnTo>
                    <a:pt x="235" y="7"/>
                  </a:lnTo>
                  <a:lnTo>
                    <a:pt x="214" y="4"/>
                  </a:lnTo>
                  <a:lnTo>
                    <a:pt x="193" y="2"/>
                  </a:lnTo>
                  <a:lnTo>
                    <a:pt x="173" y="0"/>
                  </a:lnTo>
                  <a:lnTo>
                    <a:pt x="154" y="0"/>
                  </a:lnTo>
                  <a:lnTo>
                    <a:pt x="134" y="2"/>
                  </a:lnTo>
                  <a:lnTo>
                    <a:pt x="115" y="4"/>
                  </a:lnTo>
                  <a:lnTo>
                    <a:pt x="99" y="7"/>
                  </a:lnTo>
                  <a:lnTo>
                    <a:pt x="82" y="13"/>
                  </a:lnTo>
                  <a:lnTo>
                    <a:pt x="67" y="18"/>
                  </a:lnTo>
                  <a:lnTo>
                    <a:pt x="53" y="26"/>
                  </a:lnTo>
                  <a:lnTo>
                    <a:pt x="39" y="33"/>
                  </a:lnTo>
                  <a:lnTo>
                    <a:pt x="28" y="43"/>
                  </a:lnTo>
                  <a:lnTo>
                    <a:pt x="19" y="53"/>
                  </a:lnTo>
                  <a:lnTo>
                    <a:pt x="12" y="64"/>
                  </a:lnTo>
                  <a:lnTo>
                    <a:pt x="6" y="76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0" y="102"/>
                  </a:lnTo>
                  <a:lnTo>
                    <a:pt x="1" y="115"/>
                  </a:lnTo>
                  <a:lnTo>
                    <a:pt x="2" y="128"/>
                  </a:lnTo>
                  <a:lnTo>
                    <a:pt x="8" y="141"/>
                  </a:lnTo>
                  <a:lnTo>
                    <a:pt x="13" y="154"/>
                  </a:lnTo>
                  <a:lnTo>
                    <a:pt x="22" y="167"/>
                  </a:lnTo>
                  <a:lnTo>
                    <a:pt x="31" y="179"/>
                  </a:lnTo>
                  <a:lnTo>
                    <a:pt x="42" y="192"/>
                  </a:lnTo>
                  <a:lnTo>
                    <a:pt x="56" y="203"/>
                  </a:lnTo>
                  <a:lnTo>
                    <a:pt x="70" y="214"/>
                  </a:lnTo>
                  <a:lnTo>
                    <a:pt x="85" y="223"/>
                  </a:lnTo>
                  <a:lnTo>
                    <a:pt x="101" y="233"/>
                  </a:lnTo>
                  <a:lnTo>
                    <a:pt x="119" y="241"/>
                  </a:lnTo>
                  <a:lnTo>
                    <a:pt x="138" y="248"/>
                  </a:lnTo>
                  <a:lnTo>
                    <a:pt x="159" y="255"/>
                  </a:lnTo>
                  <a:lnTo>
                    <a:pt x="180" y="261"/>
                  </a:lnTo>
                  <a:lnTo>
                    <a:pt x="180" y="261"/>
                  </a:lnTo>
                  <a:lnTo>
                    <a:pt x="200" y="265"/>
                  </a:lnTo>
                  <a:lnTo>
                    <a:pt x="221" y="266"/>
                  </a:lnTo>
                  <a:lnTo>
                    <a:pt x="242" y="267"/>
                  </a:lnTo>
                  <a:lnTo>
                    <a:pt x="262" y="267"/>
                  </a:lnTo>
                  <a:lnTo>
                    <a:pt x="281" y="266"/>
                  </a:lnTo>
                  <a:lnTo>
                    <a:pt x="299" y="263"/>
                  </a:lnTo>
                  <a:lnTo>
                    <a:pt x="317" y="261"/>
                  </a:lnTo>
                  <a:lnTo>
                    <a:pt x="332" y="255"/>
                  </a:lnTo>
                  <a:lnTo>
                    <a:pt x="349" y="250"/>
                  </a:lnTo>
                  <a:lnTo>
                    <a:pt x="363" y="243"/>
                  </a:lnTo>
                  <a:lnTo>
                    <a:pt x="375" y="234"/>
                  </a:lnTo>
                  <a:lnTo>
                    <a:pt x="386" y="225"/>
                  </a:lnTo>
                  <a:lnTo>
                    <a:pt x="396" y="215"/>
                  </a:lnTo>
                  <a:lnTo>
                    <a:pt x="402" y="204"/>
                  </a:lnTo>
                  <a:lnTo>
                    <a:pt x="409" y="192"/>
                  </a:lnTo>
                  <a:lnTo>
                    <a:pt x="412" y="179"/>
                  </a:lnTo>
                  <a:lnTo>
                    <a:pt x="412" y="1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1081372" y="4096557"/>
              <a:ext cx="181696" cy="157469"/>
            </a:xfrm>
            <a:custGeom>
              <a:avLst/>
              <a:gdLst/>
              <a:ahLst/>
              <a:cxnLst>
                <a:cxn ang="0">
                  <a:pos x="47" y="53"/>
                </a:cxn>
                <a:cxn ang="0">
                  <a:pos x="47" y="53"/>
                </a:cxn>
                <a:cxn ang="0">
                  <a:pos x="38" y="50"/>
                </a:cxn>
                <a:cxn ang="0">
                  <a:pos x="27" y="47"/>
                </a:cxn>
                <a:cxn ang="0">
                  <a:pos x="27" y="47"/>
                </a:cxn>
                <a:cxn ang="0">
                  <a:pos x="14" y="44"/>
                </a:cxn>
                <a:cxn ang="0">
                  <a:pos x="3" y="44"/>
                </a:cxn>
                <a:cxn ang="0">
                  <a:pos x="3" y="44"/>
                </a:cxn>
                <a:cxn ang="0">
                  <a:pos x="0" y="36"/>
                </a:cxn>
                <a:cxn ang="0">
                  <a:pos x="1" y="28"/>
                </a:cxn>
                <a:cxn ang="0">
                  <a:pos x="4" y="19"/>
                </a:cxn>
                <a:cxn ang="0">
                  <a:pos x="9" y="11"/>
                </a:cxn>
                <a:cxn ang="0">
                  <a:pos x="9" y="11"/>
                </a:cxn>
                <a:cxn ang="0">
                  <a:pos x="14" y="7"/>
                </a:cxn>
                <a:cxn ang="0">
                  <a:pos x="19" y="4"/>
                </a:cxn>
                <a:cxn ang="0">
                  <a:pos x="25" y="2"/>
                </a:cxn>
                <a:cxn ang="0">
                  <a:pos x="30" y="0"/>
                </a:cxn>
                <a:cxn ang="0">
                  <a:pos x="36" y="0"/>
                </a:cxn>
                <a:cxn ang="0">
                  <a:pos x="41" y="0"/>
                </a:cxn>
                <a:cxn ang="0">
                  <a:pos x="47" y="3"/>
                </a:cxn>
                <a:cxn ang="0">
                  <a:pos x="51" y="6"/>
                </a:cxn>
                <a:cxn ang="0">
                  <a:pos x="51" y="6"/>
                </a:cxn>
                <a:cxn ang="0">
                  <a:pos x="55" y="10"/>
                </a:cxn>
                <a:cxn ang="0">
                  <a:pos x="58" y="15"/>
                </a:cxn>
                <a:cxn ang="0">
                  <a:pos x="59" y="21"/>
                </a:cxn>
                <a:cxn ang="0">
                  <a:pos x="60" y="26"/>
                </a:cxn>
                <a:cxn ang="0">
                  <a:pos x="59" y="32"/>
                </a:cxn>
                <a:cxn ang="0">
                  <a:pos x="58" y="37"/>
                </a:cxn>
                <a:cxn ang="0">
                  <a:pos x="55" y="44"/>
                </a:cxn>
                <a:cxn ang="0">
                  <a:pos x="51" y="48"/>
                </a:cxn>
                <a:cxn ang="0">
                  <a:pos x="51" y="48"/>
                </a:cxn>
                <a:cxn ang="0">
                  <a:pos x="47" y="53"/>
                </a:cxn>
                <a:cxn ang="0">
                  <a:pos x="47" y="53"/>
                </a:cxn>
              </a:cxnLst>
              <a:rect l="0" t="0" r="r" b="b"/>
              <a:pathLst>
                <a:path w="60" h="53">
                  <a:moveTo>
                    <a:pt x="47" y="53"/>
                  </a:moveTo>
                  <a:lnTo>
                    <a:pt x="47" y="53"/>
                  </a:lnTo>
                  <a:lnTo>
                    <a:pt x="38" y="50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14" y="44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0" y="36"/>
                  </a:lnTo>
                  <a:lnTo>
                    <a:pt x="1" y="28"/>
                  </a:lnTo>
                  <a:lnTo>
                    <a:pt x="4" y="19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14" y="7"/>
                  </a:lnTo>
                  <a:lnTo>
                    <a:pt x="19" y="4"/>
                  </a:lnTo>
                  <a:lnTo>
                    <a:pt x="25" y="2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0"/>
                  </a:lnTo>
                  <a:lnTo>
                    <a:pt x="47" y="3"/>
                  </a:lnTo>
                  <a:lnTo>
                    <a:pt x="51" y="6"/>
                  </a:lnTo>
                  <a:lnTo>
                    <a:pt x="51" y="6"/>
                  </a:lnTo>
                  <a:lnTo>
                    <a:pt x="55" y="10"/>
                  </a:lnTo>
                  <a:lnTo>
                    <a:pt x="58" y="15"/>
                  </a:lnTo>
                  <a:lnTo>
                    <a:pt x="59" y="21"/>
                  </a:lnTo>
                  <a:lnTo>
                    <a:pt x="60" y="26"/>
                  </a:lnTo>
                  <a:lnTo>
                    <a:pt x="59" y="32"/>
                  </a:lnTo>
                  <a:lnTo>
                    <a:pt x="58" y="37"/>
                  </a:lnTo>
                  <a:lnTo>
                    <a:pt x="55" y="44"/>
                  </a:lnTo>
                  <a:lnTo>
                    <a:pt x="51" y="48"/>
                  </a:lnTo>
                  <a:lnTo>
                    <a:pt x="51" y="48"/>
                  </a:lnTo>
                  <a:lnTo>
                    <a:pt x="47" y="53"/>
                  </a:lnTo>
                  <a:lnTo>
                    <a:pt x="47" y="5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1541668" y="4187405"/>
              <a:ext cx="169582" cy="175639"/>
            </a:xfrm>
            <a:custGeom>
              <a:avLst/>
              <a:gdLst/>
              <a:ahLst/>
              <a:cxnLst>
                <a:cxn ang="0">
                  <a:pos x="47" y="58"/>
                </a:cxn>
                <a:cxn ang="0">
                  <a:pos x="47" y="58"/>
                </a:cxn>
                <a:cxn ang="0">
                  <a:pos x="36" y="55"/>
                </a:cxn>
                <a:cxn ang="0">
                  <a:pos x="36" y="55"/>
                </a:cxn>
                <a:cxn ang="0">
                  <a:pos x="21" y="52"/>
                </a:cxn>
                <a:cxn ang="0">
                  <a:pos x="7" y="52"/>
                </a:cxn>
                <a:cxn ang="0">
                  <a:pos x="7" y="52"/>
                </a:cxn>
                <a:cxn ang="0">
                  <a:pos x="5" y="45"/>
                </a:cxn>
                <a:cxn ang="0">
                  <a:pos x="2" y="37"/>
                </a:cxn>
                <a:cxn ang="0">
                  <a:pos x="2" y="37"/>
                </a:cxn>
                <a:cxn ang="0">
                  <a:pos x="0" y="30"/>
                </a:cxn>
                <a:cxn ang="0">
                  <a:pos x="2" y="25"/>
                </a:cxn>
                <a:cxn ang="0">
                  <a:pos x="3" y="19"/>
                </a:cxn>
                <a:cxn ang="0">
                  <a:pos x="6" y="14"/>
                </a:cxn>
                <a:cxn ang="0">
                  <a:pos x="9" y="9"/>
                </a:cxn>
                <a:cxn ang="0">
                  <a:pos x="13" y="5"/>
                </a:cxn>
                <a:cxn ang="0">
                  <a:pos x="18" y="3"/>
                </a:cxn>
                <a:cxn ang="0">
                  <a:pos x="24" y="1"/>
                </a:cxn>
                <a:cxn ang="0">
                  <a:pos x="24" y="1"/>
                </a:cxn>
                <a:cxn ang="0">
                  <a:pos x="29" y="0"/>
                </a:cxn>
                <a:cxn ang="0">
                  <a:pos x="35" y="1"/>
                </a:cxn>
                <a:cxn ang="0">
                  <a:pos x="40" y="4"/>
                </a:cxn>
                <a:cxn ang="0">
                  <a:pos x="44" y="7"/>
                </a:cxn>
                <a:cxn ang="0">
                  <a:pos x="49" y="11"/>
                </a:cxn>
                <a:cxn ang="0">
                  <a:pos x="53" y="15"/>
                </a:cxn>
                <a:cxn ang="0">
                  <a:pos x="55" y="21"/>
                </a:cxn>
                <a:cxn ang="0">
                  <a:pos x="57" y="27"/>
                </a:cxn>
                <a:cxn ang="0">
                  <a:pos x="57" y="27"/>
                </a:cxn>
                <a:cxn ang="0">
                  <a:pos x="57" y="37"/>
                </a:cxn>
                <a:cxn ang="0">
                  <a:pos x="55" y="45"/>
                </a:cxn>
                <a:cxn ang="0">
                  <a:pos x="51" y="52"/>
                </a:cxn>
                <a:cxn ang="0">
                  <a:pos x="47" y="58"/>
                </a:cxn>
                <a:cxn ang="0">
                  <a:pos x="47" y="58"/>
                </a:cxn>
              </a:cxnLst>
              <a:rect l="0" t="0" r="r" b="b"/>
              <a:pathLst>
                <a:path w="57" h="58">
                  <a:moveTo>
                    <a:pt x="47" y="58"/>
                  </a:moveTo>
                  <a:lnTo>
                    <a:pt x="47" y="58"/>
                  </a:lnTo>
                  <a:lnTo>
                    <a:pt x="36" y="55"/>
                  </a:lnTo>
                  <a:lnTo>
                    <a:pt x="36" y="55"/>
                  </a:lnTo>
                  <a:lnTo>
                    <a:pt x="21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5" y="45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0" y="30"/>
                  </a:lnTo>
                  <a:lnTo>
                    <a:pt x="2" y="25"/>
                  </a:lnTo>
                  <a:lnTo>
                    <a:pt x="3" y="19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9" y="0"/>
                  </a:lnTo>
                  <a:lnTo>
                    <a:pt x="35" y="1"/>
                  </a:lnTo>
                  <a:lnTo>
                    <a:pt x="40" y="4"/>
                  </a:lnTo>
                  <a:lnTo>
                    <a:pt x="44" y="7"/>
                  </a:lnTo>
                  <a:lnTo>
                    <a:pt x="49" y="11"/>
                  </a:lnTo>
                  <a:lnTo>
                    <a:pt x="53" y="15"/>
                  </a:lnTo>
                  <a:lnTo>
                    <a:pt x="55" y="21"/>
                  </a:lnTo>
                  <a:lnTo>
                    <a:pt x="57" y="27"/>
                  </a:lnTo>
                  <a:lnTo>
                    <a:pt x="57" y="27"/>
                  </a:lnTo>
                  <a:lnTo>
                    <a:pt x="57" y="37"/>
                  </a:lnTo>
                  <a:lnTo>
                    <a:pt x="55" y="45"/>
                  </a:lnTo>
                  <a:lnTo>
                    <a:pt x="51" y="52"/>
                  </a:lnTo>
                  <a:lnTo>
                    <a:pt x="47" y="58"/>
                  </a:lnTo>
                  <a:lnTo>
                    <a:pt x="47" y="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1141938" y="4054162"/>
              <a:ext cx="66622" cy="96904"/>
            </a:xfrm>
            <a:custGeom>
              <a:avLst/>
              <a:gdLst/>
              <a:ahLst/>
              <a:cxnLst>
                <a:cxn ang="0">
                  <a:pos x="21" y="18"/>
                </a:cxn>
                <a:cxn ang="0">
                  <a:pos x="21" y="18"/>
                </a:cxn>
                <a:cxn ang="0">
                  <a:pos x="22" y="11"/>
                </a:cxn>
                <a:cxn ang="0">
                  <a:pos x="21" y="5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0" y="0"/>
                </a:cxn>
                <a:cxn ang="0">
                  <a:pos x="7" y="3"/>
                </a:cxn>
                <a:cxn ang="0">
                  <a:pos x="3" y="7"/>
                </a:cxn>
                <a:cxn ang="0">
                  <a:pos x="1" y="14"/>
                </a:cxn>
                <a:cxn ang="0">
                  <a:pos x="1" y="14"/>
                </a:cxn>
                <a:cxn ang="0">
                  <a:pos x="0" y="19"/>
                </a:cxn>
                <a:cxn ang="0">
                  <a:pos x="1" y="25"/>
                </a:cxn>
                <a:cxn ang="0">
                  <a:pos x="4" y="29"/>
                </a:cxn>
                <a:cxn ang="0">
                  <a:pos x="8" y="30"/>
                </a:cxn>
                <a:cxn ang="0">
                  <a:pos x="8" y="30"/>
                </a:cxn>
                <a:cxn ang="0">
                  <a:pos x="12" y="30"/>
                </a:cxn>
                <a:cxn ang="0">
                  <a:pos x="17" y="27"/>
                </a:cxn>
                <a:cxn ang="0">
                  <a:pos x="19" y="23"/>
                </a:cxn>
                <a:cxn ang="0">
                  <a:pos x="21" y="18"/>
                </a:cxn>
                <a:cxn ang="0">
                  <a:pos x="21" y="18"/>
                </a:cxn>
              </a:cxnLst>
              <a:rect l="0" t="0" r="r" b="b"/>
              <a:pathLst>
                <a:path w="22" h="30">
                  <a:moveTo>
                    <a:pt x="21" y="18"/>
                  </a:moveTo>
                  <a:lnTo>
                    <a:pt x="21" y="18"/>
                  </a:lnTo>
                  <a:lnTo>
                    <a:pt x="22" y="11"/>
                  </a:lnTo>
                  <a:lnTo>
                    <a:pt x="21" y="5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7" y="3"/>
                  </a:lnTo>
                  <a:lnTo>
                    <a:pt x="3" y="7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0" y="19"/>
                  </a:lnTo>
                  <a:lnTo>
                    <a:pt x="1" y="25"/>
                  </a:lnTo>
                  <a:lnTo>
                    <a:pt x="4" y="29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2" y="30"/>
                  </a:lnTo>
                  <a:lnTo>
                    <a:pt x="17" y="27"/>
                  </a:lnTo>
                  <a:lnTo>
                    <a:pt x="19" y="23"/>
                  </a:lnTo>
                  <a:lnTo>
                    <a:pt x="21" y="18"/>
                  </a:lnTo>
                  <a:lnTo>
                    <a:pt x="2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1590120" y="4169235"/>
              <a:ext cx="66622" cy="96904"/>
            </a:xfrm>
            <a:custGeom>
              <a:avLst/>
              <a:gdLst/>
              <a:ahLst/>
              <a:cxnLst>
                <a:cxn ang="0">
                  <a:pos x="21" y="18"/>
                </a:cxn>
                <a:cxn ang="0">
                  <a:pos x="21" y="18"/>
                </a:cxn>
                <a:cxn ang="0">
                  <a:pos x="22" y="12"/>
                </a:cxn>
                <a:cxn ang="0">
                  <a:pos x="21" y="7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0" y="0"/>
                </a:cxn>
                <a:cxn ang="0">
                  <a:pos x="7" y="3"/>
                </a:cxn>
                <a:cxn ang="0">
                  <a:pos x="3" y="8"/>
                </a:cxn>
                <a:cxn ang="0">
                  <a:pos x="1" y="14"/>
                </a:cxn>
                <a:cxn ang="0">
                  <a:pos x="1" y="14"/>
                </a:cxn>
                <a:cxn ang="0">
                  <a:pos x="0" y="19"/>
                </a:cxn>
                <a:cxn ang="0">
                  <a:pos x="1" y="25"/>
                </a:cxn>
                <a:cxn ang="0">
                  <a:pos x="4" y="29"/>
                </a:cxn>
                <a:cxn ang="0">
                  <a:pos x="8" y="32"/>
                </a:cxn>
                <a:cxn ang="0">
                  <a:pos x="8" y="32"/>
                </a:cxn>
                <a:cxn ang="0">
                  <a:pos x="12" y="30"/>
                </a:cxn>
                <a:cxn ang="0">
                  <a:pos x="16" y="29"/>
                </a:cxn>
                <a:cxn ang="0">
                  <a:pos x="19" y="23"/>
                </a:cxn>
                <a:cxn ang="0">
                  <a:pos x="21" y="18"/>
                </a:cxn>
                <a:cxn ang="0">
                  <a:pos x="21" y="18"/>
                </a:cxn>
              </a:cxnLst>
              <a:rect l="0" t="0" r="r" b="b"/>
              <a:pathLst>
                <a:path w="22" h="32">
                  <a:moveTo>
                    <a:pt x="21" y="18"/>
                  </a:moveTo>
                  <a:lnTo>
                    <a:pt x="21" y="18"/>
                  </a:lnTo>
                  <a:lnTo>
                    <a:pt x="22" y="12"/>
                  </a:lnTo>
                  <a:lnTo>
                    <a:pt x="21" y="7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7" y="3"/>
                  </a:lnTo>
                  <a:lnTo>
                    <a:pt x="3" y="8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0" y="19"/>
                  </a:lnTo>
                  <a:lnTo>
                    <a:pt x="1" y="25"/>
                  </a:lnTo>
                  <a:lnTo>
                    <a:pt x="4" y="29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12" y="30"/>
                  </a:lnTo>
                  <a:lnTo>
                    <a:pt x="16" y="29"/>
                  </a:lnTo>
                  <a:lnTo>
                    <a:pt x="19" y="23"/>
                  </a:lnTo>
                  <a:lnTo>
                    <a:pt x="21" y="18"/>
                  </a:lnTo>
                  <a:lnTo>
                    <a:pt x="2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1141938" y="4684039"/>
              <a:ext cx="157469" cy="42396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51" y="7"/>
                </a:cxn>
                <a:cxn ang="0">
                  <a:pos x="20" y="14"/>
                </a:cxn>
                <a:cxn ang="0">
                  <a:pos x="0" y="5"/>
                </a:cxn>
                <a:cxn ang="0">
                  <a:pos x="28" y="0"/>
                </a:cxn>
                <a:cxn ang="0">
                  <a:pos x="29" y="0"/>
                </a:cxn>
              </a:cxnLst>
              <a:rect l="0" t="0" r="r" b="b"/>
              <a:pathLst>
                <a:path w="51" h="14">
                  <a:moveTo>
                    <a:pt x="29" y="0"/>
                  </a:moveTo>
                  <a:lnTo>
                    <a:pt x="51" y="7"/>
                  </a:lnTo>
                  <a:lnTo>
                    <a:pt x="20" y="14"/>
                  </a:lnTo>
                  <a:lnTo>
                    <a:pt x="0" y="5"/>
                  </a:lnTo>
                  <a:lnTo>
                    <a:pt x="28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578682" y="3975427"/>
              <a:ext cx="611708" cy="841856"/>
            </a:xfrm>
            <a:custGeom>
              <a:avLst/>
              <a:gdLst/>
              <a:ahLst/>
              <a:cxnLst>
                <a:cxn ang="0">
                  <a:pos x="39" y="154"/>
                </a:cxn>
                <a:cxn ang="0">
                  <a:pos x="44" y="137"/>
                </a:cxn>
                <a:cxn ang="0">
                  <a:pos x="54" y="103"/>
                </a:cxn>
                <a:cxn ang="0">
                  <a:pos x="60" y="67"/>
                </a:cxn>
                <a:cxn ang="0">
                  <a:pos x="57" y="53"/>
                </a:cxn>
                <a:cxn ang="0">
                  <a:pos x="50" y="48"/>
                </a:cxn>
                <a:cxn ang="0">
                  <a:pos x="43" y="42"/>
                </a:cxn>
                <a:cxn ang="0">
                  <a:pos x="28" y="30"/>
                </a:cxn>
                <a:cxn ang="0">
                  <a:pos x="17" y="15"/>
                </a:cxn>
                <a:cxn ang="0">
                  <a:pos x="17" y="7"/>
                </a:cxn>
                <a:cxn ang="0">
                  <a:pos x="22" y="0"/>
                </a:cxn>
                <a:cxn ang="0">
                  <a:pos x="16" y="1"/>
                </a:cxn>
                <a:cxn ang="0">
                  <a:pos x="5" y="7"/>
                </a:cxn>
                <a:cxn ang="0">
                  <a:pos x="0" y="13"/>
                </a:cxn>
                <a:cxn ang="0">
                  <a:pos x="2" y="23"/>
                </a:cxn>
                <a:cxn ang="0">
                  <a:pos x="10" y="35"/>
                </a:cxn>
                <a:cxn ang="0">
                  <a:pos x="25" y="53"/>
                </a:cxn>
                <a:cxn ang="0">
                  <a:pos x="28" y="62"/>
                </a:cxn>
                <a:cxn ang="0">
                  <a:pos x="31" y="84"/>
                </a:cxn>
                <a:cxn ang="0">
                  <a:pos x="28" y="114"/>
                </a:cxn>
                <a:cxn ang="0">
                  <a:pos x="21" y="132"/>
                </a:cxn>
                <a:cxn ang="0">
                  <a:pos x="11" y="148"/>
                </a:cxn>
                <a:cxn ang="0">
                  <a:pos x="11" y="150"/>
                </a:cxn>
                <a:cxn ang="0">
                  <a:pos x="16" y="159"/>
                </a:cxn>
                <a:cxn ang="0">
                  <a:pos x="39" y="183"/>
                </a:cxn>
                <a:cxn ang="0">
                  <a:pos x="98" y="224"/>
                </a:cxn>
                <a:cxn ang="0">
                  <a:pos x="145" y="252"/>
                </a:cxn>
                <a:cxn ang="0">
                  <a:pos x="186" y="272"/>
                </a:cxn>
                <a:cxn ang="0">
                  <a:pos x="203" y="276"/>
                </a:cxn>
                <a:cxn ang="0">
                  <a:pos x="203" y="274"/>
                </a:cxn>
                <a:cxn ang="0">
                  <a:pos x="194" y="261"/>
                </a:cxn>
                <a:cxn ang="0">
                  <a:pos x="165" y="234"/>
                </a:cxn>
                <a:cxn ang="0">
                  <a:pos x="120" y="195"/>
                </a:cxn>
              </a:cxnLst>
              <a:rect l="0" t="0" r="r" b="b"/>
              <a:pathLst>
                <a:path w="203" h="276">
                  <a:moveTo>
                    <a:pt x="120" y="195"/>
                  </a:moveTo>
                  <a:lnTo>
                    <a:pt x="39" y="154"/>
                  </a:lnTo>
                  <a:lnTo>
                    <a:pt x="39" y="154"/>
                  </a:lnTo>
                  <a:lnTo>
                    <a:pt x="44" y="137"/>
                  </a:lnTo>
                  <a:lnTo>
                    <a:pt x="49" y="122"/>
                  </a:lnTo>
                  <a:lnTo>
                    <a:pt x="54" y="103"/>
                  </a:lnTo>
                  <a:lnTo>
                    <a:pt x="58" y="84"/>
                  </a:lnTo>
                  <a:lnTo>
                    <a:pt x="60" y="67"/>
                  </a:lnTo>
                  <a:lnTo>
                    <a:pt x="58" y="60"/>
                  </a:lnTo>
                  <a:lnTo>
                    <a:pt x="57" y="53"/>
                  </a:lnTo>
                  <a:lnTo>
                    <a:pt x="54" y="49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43" y="42"/>
                  </a:lnTo>
                  <a:lnTo>
                    <a:pt x="36" y="37"/>
                  </a:lnTo>
                  <a:lnTo>
                    <a:pt x="28" y="30"/>
                  </a:lnTo>
                  <a:lnTo>
                    <a:pt x="21" y="23"/>
                  </a:lnTo>
                  <a:lnTo>
                    <a:pt x="17" y="15"/>
                  </a:lnTo>
                  <a:lnTo>
                    <a:pt x="17" y="11"/>
                  </a:lnTo>
                  <a:lnTo>
                    <a:pt x="17" y="7"/>
                  </a:lnTo>
                  <a:lnTo>
                    <a:pt x="20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1"/>
                  </a:lnTo>
                  <a:lnTo>
                    <a:pt x="9" y="4"/>
                  </a:lnTo>
                  <a:lnTo>
                    <a:pt x="5" y="7"/>
                  </a:lnTo>
                  <a:lnTo>
                    <a:pt x="2" y="9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6" y="29"/>
                  </a:lnTo>
                  <a:lnTo>
                    <a:pt x="10" y="35"/>
                  </a:lnTo>
                  <a:lnTo>
                    <a:pt x="17" y="44"/>
                  </a:lnTo>
                  <a:lnTo>
                    <a:pt x="25" y="53"/>
                  </a:lnTo>
                  <a:lnTo>
                    <a:pt x="25" y="53"/>
                  </a:lnTo>
                  <a:lnTo>
                    <a:pt x="28" y="62"/>
                  </a:lnTo>
                  <a:lnTo>
                    <a:pt x="29" y="71"/>
                  </a:lnTo>
                  <a:lnTo>
                    <a:pt x="31" y="84"/>
                  </a:lnTo>
                  <a:lnTo>
                    <a:pt x="31" y="99"/>
                  </a:lnTo>
                  <a:lnTo>
                    <a:pt x="28" y="114"/>
                  </a:lnTo>
                  <a:lnTo>
                    <a:pt x="25" y="122"/>
                  </a:lnTo>
                  <a:lnTo>
                    <a:pt x="21" y="132"/>
                  </a:lnTo>
                  <a:lnTo>
                    <a:pt x="17" y="140"/>
                  </a:lnTo>
                  <a:lnTo>
                    <a:pt x="11" y="148"/>
                  </a:lnTo>
                  <a:lnTo>
                    <a:pt x="11" y="148"/>
                  </a:lnTo>
                  <a:lnTo>
                    <a:pt x="11" y="150"/>
                  </a:lnTo>
                  <a:lnTo>
                    <a:pt x="11" y="152"/>
                  </a:lnTo>
                  <a:lnTo>
                    <a:pt x="16" y="159"/>
                  </a:lnTo>
                  <a:lnTo>
                    <a:pt x="24" y="169"/>
                  </a:lnTo>
                  <a:lnTo>
                    <a:pt x="39" y="183"/>
                  </a:lnTo>
                  <a:lnTo>
                    <a:pt x="62" y="201"/>
                  </a:lnTo>
                  <a:lnTo>
                    <a:pt x="98" y="224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68" y="264"/>
                  </a:lnTo>
                  <a:lnTo>
                    <a:pt x="186" y="272"/>
                  </a:lnTo>
                  <a:lnTo>
                    <a:pt x="196" y="276"/>
                  </a:lnTo>
                  <a:lnTo>
                    <a:pt x="203" y="276"/>
                  </a:lnTo>
                  <a:lnTo>
                    <a:pt x="203" y="275"/>
                  </a:lnTo>
                  <a:lnTo>
                    <a:pt x="203" y="274"/>
                  </a:lnTo>
                  <a:lnTo>
                    <a:pt x="201" y="270"/>
                  </a:lnTo>
                  <a:lnTo>
                    <a:pt x="194" y="261"/>
                  </a:lnTo>
                  <a:lnTo>
                    <a:pt x="186" y="253"/>
                  </a:lnTo>
                  <a:lnTo>
                    <a:pt x="165" y="234"/>
                  </a:lnTo>
                  <a:lnTo>
                    <a:pt x="143" y="214"/>
                  </a:lnTo>
                  <a:lnTo>
                    <a:pt x="120" y="195"/>
                  </a:lnTo>
                  <a:lnTo>
                    <a:pt x="120" y="1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1529555" y="4459948"/>
              <a:ext cx="975099" cy="417900"/>
            </a:xfrm>
            <a:custGeom>
              <a:avLst/>
              <a:gdLst/>
              <a:ahLst/>
              <a:cxnLst>
                <a:cxn ang="0">
                  <a:pos x="207" y="114"/>
                </a:cxn>
                <a:cxn ang="0">
                  <a:pos x="212" y="98"/>
                </a:cxn>
                <a:cxn ang="0">
                  <a:pos x="224" y="65"/>
                </a:cxn>
                <a:cxn ang="0">
                  <a:pos x="242" y="32"/>
                </a:cxn>
                <a:cxn ang="0">
                  <a:pos x="251" y="23"/>
                </a:cxn>
                <a:cxn ang="0">
                  <a:pos x="260" y="22"/>
                </a:cxn>
                <a:cxn ang="0">
                  <a:pos x="270" y="22"/>
                </a:cxn>
                <a:cxn ang="0">
                  <a:pos x="289" y="21"/>
                </a:cxn>
                <a:cxn ang="0">
                  <a:pos x="306" y="15"/>
                </a:cxn>
                <a:cxn ang="0">
                  <a:pos x="311" y="8"/>
                </a:cxn>
                <a:cxn ang="0">
                  <a:pos x="311" y="0"/>
                </a:cxn>
                <a:cxn ang="0">
                  <a:pos x="315" y="4"/>
                </a:cxn>
                <a:cxn ang="0">
                  <a:pos x="322" y="17"/>
                </a:cxn>
                <a:cxn ang="0">
                  <a:pos x="321" y="23"/>
                </a:cxn>
                <a:cxn ang="0">
                  <a:pos x="314" y="30"/>
                </a:cxn>
                <a:cxn ang="0">
                  <a:pos x="300" y="36"/>
                </a:cxn>
                <a:cxn ang="0">
                  <a:pos x="277" y="41"/>
                </a:cxn>
                <a:cxn ang="0">
                  <a:pos x="270" y="47"/>
                </a:cxn>
                <a:cxn ang="0">
                  <a:pos x="255" y="62"/>
                </a:cxn>
                <a:cxn ang="0">
                  <a:pos x="240" y="90"/>
                </a:cxn>
                <a:cxn ang="0">
                  <a:pos x="234" y="106"/>
                </a:cxn>
                <a:cxn ang="0">
                  <a:pos x="233" y="127"/>
                </a:cxn>
                <a:cxn ang="0">
                  <a:pos x="233" y="127"/>
                </a:cxn>
                <a:cxn ang="0">
                  <a:pos x="223" y="132"/>
                </a:cxn>
                <a:cxn ang="0">
                  <a:pos x="190" y="138"/>
                </a:cxn>
                <a:cxn ang="0">
                  <a:pos x="119" y="136"/>
                </a:cxn>
                <a:cxn ang="0">
                  <a:pos x="65" y="131"/>
                </a:cxn>
                <a:cxn ang="0">
                  <a:pos x="7" y="123"/>
                </a:cxn>
                <a:cxn ang="0">
                  <a:pos x="0" y="118"/>
                </a:cxn>
                <a:cxn ang="0">
                  <a:pos x="3" y="117"/>
                </a:cxn>
                <a:cxn ang="0">
                  <a:pos x="46" y="113"/>
                </a:cxn>
                <a:cxn ang="0">
                  <a:pos x="101" y="113"/>
                </a:cxn>
              </a:cxnLst>
              <a:rect l="0" t="0" r="r" b="b"/>
              <a:pathLst>
                <a:path w="322" h="139">
                  <a:moveTo>
                    <a:pt x="101" y="113"/>
                  </a:moveTo>
                  <a:lnTo>
                    <a:pt x="207" y="114"/>
                  </a:lnTo>
                  <a:lnTo>
                    <a:pt x="207" y="114"/>
                  </a:lnTo>
                  <a:lnTo>
                    <a:pt x="212" y="98"/>
                  </a:lnTo>
                  <a:lnTo>
                    <a:pt x="218" y="83"/>
                  </a:lnTo>
                  <a:lnTo>
                    <a:pt x="224" y="65"/>
                  </a:lnTo>
                  <a:lnTo>
                    <a:pt x="233" y="47"/>
                  </a:lnTo>
                  <a:lnTo>
                    <a:pt x="242" y="32"/>
                  </a:lnTo>
                  <a:lnTo>
                    <a:pt x="246" y="26"/>
                  </a:lnTo>
                  <a:lnTo>
                    <a:pt x="251" y="23"/>
                  </a:lnTo>
                  <a:lnTo>
                    <a:pt x="256" y="21"/>
                  </a:lnTo>
                  <a:lnTo>
                    <a:pt x="260" y="22"/>
                  </a:lnTo>
                  <a:lnTo>
                    <a:pt x="260" y="22"/>
                  </a:lnTo>
                  <a:lnTo>
                    <a:pt x="270" y="22"/>
                  </a:lnTo>
                  <a:lnTo>
                    <a:pt x="278" y="22"/>
                  </a:lnTo>
                  <a:lnTo>
                    <a:pt x="289" y="21"/>
                  </a:lnTo>
                  <a:lnTo>
                    <a:pt x="299" y="18"/>
                  </a:lnTo>
                  <a:lnTo>
                    <a:pt x="306" y="15"/>
                  </a:lnTo>
                  <a:lnTo>
                    <a:pt x="310" y="12"/>
                  </a:lnTo>
                  <a:lnTo>
                    <a:pt x="311" y="8"/>
                  </a:lnTo>
                  <a:lnTo>
                    <a:pt x="311" y="4"/>
                  </a:lnTo>
                  <a:lnTo>
                    <a:pt x="311" y="0"/>
                  </a:lnTo>
                  <a:lnTo>
                    <a:pt x="311" y="0"/>
                  </a:lnTo>
                  <a:lnTo>
                    <a:pt x="315" y="4"/>
                  </a:lnTo>
                  <a:lnTo>
                    <a:pt x="319" y="10"/>
                  </a:lnTo>
                  <a:lnTo>
                    <a:pt x="322" y="17"/>
                  </a:lnTo>
                  <a:lnTo>
                    <a:pt x="322" y="19"/>
                  </a:lnTo>
                  <a:lnTo>
                    <a:pt x="321" y="23"/>
                  </a:lnTo>
                  <a:lnTo>
                    <a:pt x="318" y="26"/>
                  </a:lnTo>
                  <a:lnTo>
                    <a:pt x="314" y="30"/>
                  </a:lnTo>
                  <a:lnTo>
                    <a:pt x="308" y="33"/>
                  </a:lnTo>
                  <a:lnTo>
                    <a:pt x="300" y="36"/>
                  </a:lnTo>
                  <a:lnTo>
                    <a:pt x="290" y="39"/>
                  </a:lnTo>
                  <a:lnTo>
                    <a:pt x="277" y="41"/>
                  </a:lnTo>
                  <a:lnTo>
                    <a:pt x="277" y="41"/>
                  </a:lnTo>
                  <a:lnTo>
                    <a:pt x="270" y="47"/>
                  </a:lnTo>
                  <a:lnTo>
                    <a:pt x="263" y="54"/>
                  </a:lnTo>
                  <a:lnTo>
                    <a:pt x="255" y="62"/>
                  </a:lnTo>
                  <a:lnTo>
                    <a:pt x="246" y="74"/>
                  </a:lnTo>
                  <a:lnTo>
                    <a:pt x="240" y="90"/>
                  </a:lnTo>
                  <a:lnTo>
                    <a:pt x="237" y="98"/>
                  </a:lnTo>
                  <a:lnTo>
                    <a:pt x="234" y="106"/>
                  </a:lnTo>
                  <a:lnTo>
                    <a:pt x="233" y="116"/>
                  </a:lnTo>
                  <a:lnTo>
                    <a:pt x="233" y="127"/>
                  </a:lnTo>
                  <a:lnTo>
                    <a:pt x="233" y="127"/>
                  </a:lnTo>
                  <a:lnTo>
                    <a:pt x="233" y="127"/>
                  </a:lnTo>
                  <a:lnTo>
                    <a:pt x="230" y="129"/>
                  </a:lnTo>
                  <a:lnTo>
                    <a:pt x="223" y="132"/>
                  </a:lnTo>
                  <a:lnTo>
                    <a:pt x="211" y="136"/>
                  </a:lnTo>
                  <a:lnTo>
                    <a:pt x="190" y="138"/>
                  </a:lnTo>
                  <a:lnTo>
                    <a:pt x="160" y="139"/>
                  </a:lnTo>
                  <a:lnTo>
                    <a:pt x="119" y="136"/>
                  </a:lnTo>
                  <a:lnTo>
                    <a:pt x="65" y="131"/>
                  </a:lnTo>
                  <a:lnTo>
                    <a:pt x="65" y="131"/>
                  </a:lnTo>
                  <a:lnTo>
                    <a:pt x="18" y="124"/>
                  </a:lnTo>
                  <a:lnTo>
                    <a:pt x="7" y="123"/>
                  </a:lnTo>
                  <a:lnTo>
                    <a:pt x="0" y="12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3" y="117"/>
                  </a:lnTo>
                  <a:lnTo>
                    <a:pt x="21" y="114"/>
                  </a:lnTo>
                  <a:lnTo>
                    <a:pt x="46" y="113"/>
                  </a:lnTo>
                  <a:lnTo>
                    <a:pt x="72" y="113"/>
                  </a:lnTo>
                  <a:lnTo>
                    <a:pt x="101" y="113"/>
                  </a:lnTo>
                  <a:lnTo>
                    <a:pt x="101" y="1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7"/>
            <p:cNvSpPr>
              <a:spLocks/>
            </p:cNvSpPr>
            <p:nvPr/>
          </p:nvSpPr>
          <p:spPr bwMode="auto">
            <a:xfrm>
              <a:off x="2286619" y="4441779"/>
              <a:ext cx="211978" cy="109017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0" y="31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8" y="20"/>
                </a:cxn>
                <a:cxn ang="0">
                  <a:pos x="13" y="16"/>
                </a:cxn>
                <a:cxn ang="0">
                  <a:pos x="13" y="16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5" y="9"/>
                </a:cxn>
                <a:cxn ang="0">
                  <a:pos x="28" y="10"/>
                </a:cxn>
                <a:cxn ang="0">
                  <a:pos x="29" y="12"/>
                </a:cxn>
                <a:cxn ang="0">
                  <a:pos x="29" y="12"/>
                </a:cxn>
                <a:cxn ang="0">
                  <a:pos x="29" y="14"/>
                </a:cxn>
                <a:cxn ang="0">
                  <a:pos x="29" y="16"/>
                </a:cxn>
                <a:cxn ang="0">
                  <a:pos x="30" y="16"/>
                </a:cxn>
                <a:cxn ang="0">
                  <a:pos x="30" y="16"/>
                </a:cxn>
                <a:cxn ang="0">
                  <a:pos x="33" y="16"/>
                </a:cxn>
                <a:cxn ang="0">
                  <a:pos x="36" y="14"/>
                </a:cxn>
                <a:cxn ang="0">
                  <a:pos x="40" y="10"/>
                </a:cxn>
                <a:cxn ang="0">
                  <a:pos x="40" y="10"/>
                </a:cxn>
                <a:cxn ang="0">
                  <a:pos x="41" y="7"/>
                </a:cxn>
                <a:cxn ang="0">
                  <a:pos x="44" y="3"/>
                </a:cxn>
                <a:cxn ang="0">
                  <a:pos x="44" y="3"/>
                </a:cxn>
                <a:cxn ang="0">
                  <a:pos x="48" y="2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57" y="2"/>
                </a:cxn>
                <a:cxn ang="0">
                  <a:pos x="59" y="3"/>
                </a:cxn>
                <a:cxn ang="0">
                  <a:pos x="66" y="9"/>
                </a:cxn>
                <a:cxn ang="0">
                  <a:pos x="66" y="9"/>
                </a:cxn>
                <a:cxn ang="0">
                  <a:pos x="69" y="13"/>
                </a:cxn>
                <a:cxn ang="0">
                  <a:pos x="70" y="16"/>
                </a:cxn>
                <a:cxn ang="0">
                  <a:pos x="72" y="20"/>
                </a:cxn>
                <a:cxn ang="0">
                  <a:pos x="72" y="20"/>
                </a:cxn>
                <a:cxn ang="0">
                  <a:pos x="70" y="24"/>
                </a:cxn>
                <a:cxn ang="0">
                  <a:pos x="66" y="27"/>
                </a:cxn>
                <a:cxn ang="0">
                  <a:pos x="59" y="31"/>
                </a:cxn>
                <a:cxn ang="0">
                  <a:pos x="59" y="31"/>
                </a:cxn>
                <a:cxn ang="0">
                  <a:pos x="54" y="32"/>
                </a:cxn>
                <a:cxn ang="0">
                  <a:pos x="48" y="32"/>
                </a:cxn>
                <a:cxn ang="0">
                  <a:pos x="39" y="34"/>
                </a:cxn>
                <a:cxn ang="0">
                  <a:pos x="39" y="34"/>
                </a:cxn>
                <a:cxn ang="0">
                  <a:pos x="28" y="36"/>
                </a:cxn>
                <a:cxn ang="0">
                  <a:pos x="17" y="38"/>
                </a:cxn>
                <a:cxn ang="0">
                  <a:pos x="17" y="38"/>
                </a:cxn>
                <a:cxn ang="0">
                  <a:pos x="14" y="38"/>
                </a:cxn>
                <a:cxn ang="0">
                  <a:pos x="11" y="38"/>
                </a:cxn>
                <a:cxn ang="0">
                  <a:pos x="11" y="38"/>
                </a:cxn>
                <a:cxn ang="0">
                  <a:pos x="10" y="35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4" y="34"/>
                </a:cxn>
                <a:cxn ang="0">
                  <a:pos x="2" y="32"/>
                </a:cxn>
                <a:cxn ang="0">
                  <a:pos x="2" y="32"/>
                </a:cxn>
                <a:cxn ang="0">
                  <a:pos x="2" y="32"/>
                </a:cxn>
                <a:cxn ang="0">
                  <a:pos x="0" y="31"/>
                </a:cxn>
              </a:cxnLst>
              <a:rect l="0" t="0" r="r" b="b"/>
              <a:pathLst>
                <a:path w="72" h="38">
                  <a:moveTo>
                    <a:pt x="0" y="31"/>
                  </a:moveTo>
                  <a:lnTo>
                    <a:pt x="0" y="31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8" y="20"/>
                  </a:lnTo>
                  <a:lnTo>
                    <a:pt x="13" y="16"/>
                  </a:lnTo>
                  <a:lnTo>
                    <a:pt x="13" y="1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5" y="9"/>
                  </a:lnTo>
                  <a:lnTo>
                    <a:pt x="28" y="10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33" y="16"/>
                  </a:lnTo>
                  <a:lnTo>
                    <a:pt x="36" y="14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1" y="7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59" y="3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69" y="13"/>
                  </a:lnTo>
                  <a:lnTo>
                    <a:pt x="70" y="16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4"/>
                  </a:lnTo>
                  <a:lnTo>
                    <a:pt x="66" y="27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54" y="32"/>
                  </a:lnTo>
                  <a:lnTo>
                    <a:pt x="48" y="32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28" y="36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14" y="38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0" y="35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8"/>
            <p:cNvSpPr>
              <a:spLocks/>
            </p:cNvSpPr>
            <p:nvPr/>
          </p:nvSpPr>
          <p:spPr bwMode="auto">
            <a:xfrm>
              <a:off x="590795" y="3975427"/>
              <a:ext cx="157469" cy="169582"/>
            </a:xfrm>
            <a:custGeom>
              <a:avLst/>
              <a:gdLst/>
              <a:ahLst/>
              <a:cxnLst>
                <a:cxn ang="0">
                  <a:pos x="52" y="55"/>
                </a:cxn>
                <a:cxn ang="0">
                  <a:pos x="52" y="55"/>
                </a:cxn>
                <a:cxn ang="0">
                  <a:pos x="52" y="45"/>
                </a:cxn>
                <a:cxn ang="0">
                  <a:pos x="50" y="34"/>
                </a:cxn>
                <a:cxn ang="0">
                  <a:pos x="49" y="29"/>
                </a:cxn>
                <a:cxn ang="0">
                  <a:pos x="46" y="24"/>
                </a:cxn>
                <a:cxn ang="0">
                  <a:pos x="44" y="20"/>
                </a:cxn>
                <a:cxn ang="0">
                  <a:pos x="41" y="19"/>
                </a:cxn>
                <a:cxn ang="0">
                  <a:pos x="41" y="19"/>
                </a:cxn>
                <a:cxn ang="0">
                  <a:pos x="39" y="27"/>
                </a:cxn>
                <a:cxn ang="0">
                  <a:pos x="39" y="31"/>
                </a:cxn>
                <a:cxn ang="0">
                  <a:pos x="37" y="34"/>
                </a:cxn>
                <a:cxn ang="0">
                  <a:pos x="37" y="34"/>
                </a:cxn>
                <a:cxn ang="0">
                  <a:pos x="34" y="34"/>
                </a:cxn>
                <a:cxn ang="0">
                  <a:pos x="33" y="34"/>
                </a:cxn>
                <a:cxn ang="0">
                  <a:pos x="30" y="30"/>
                </a:cxn>
                <a:cxn ang="0">
                  <a:pos x="30" y="26"/>
                </a:cxn>
                <a:cxn ang="0">
                  <a:pos x="28" y="22"/>
                </a:cxn>
                <a:cxn ang="0">
                  <a:pos x="28" y="22"/>
                </a:cxn>
                <a:cxn ang="0">
                  <a:pos x="28" y="13"/>
                </a:cxn>
                <a:cxn ang="0">
                  <a:pos x="28" y="7"/>
                </a:cxn>
                <a:cxn ang="0">
                  <a:pos x="27" y="4"/>
                </a:cxn>
                <a:cxn ang="0">
                  <a:pos x="26" y="2"/>
                </a:cxn>
                <a:cxn ang="0">
                  <a:pos x="22" y="1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12" y="1"/>
                </a:cxn>
                <a:cxn ang="0">
                  <a:pos x="6" y="4"/>
                </a:cxn>
                <a:cxn ang="0">
                  <a:pos x="4" y="8"/>
                </a:cxn>
                <a:cxn ang="0">
                  <a:pos x="1" y="12"/>
                </a:cxn>
                <a:cxn ang="0">
                  <a:pos x="0" y="18"/>
                </a:cxn>
                <a:cxn ang="0">
                  <a:pos x="0" y="23"/>
                </a:cxn>
                <a:cxn ang="0">
                  <a:pos x="2" y="29"/>
                </a:cxn>
                <a:cxn ang="0">
                  <a:pos x="6" y="33"/>
                </a:cxn>
                <a:cxn ang="0">
                  <a:pos x="6" y="33"/>
                </a:cxn>
                <a:cxn ang="0">
                  <a:pos x="17" y="45"/>
                </a:cxn>
                <a:cxn ang="0">
                  <a:pos x="24" y="51"/>
                </a:cxn>
                <a:cxn ang="0">
                  <a:pos x="31" y="55"/>
                </a:cxn>
                <a:cxn ang="0">
                  <a:pos x="31" y="55"/>
                </a:cxn>
                <a:cxn ang="0">
                  <a:pos x="35" y="55"/>
                </a:cxn>
                <a:cxn ang="0">
                  <a:pos x="38" y="55"/>
                </a:cxn>
                <a:cxn ang="0">
                  <a:pos x="41" y="53"/>
                </a:cxn>
                <a:cxn ang="0">
                  <a:pos x="45" y="52"/>
                </a:cxn>
                <a:cxn ang="0">
                  <a:pos x="52" y="55"/>
                </a:cxn>
              </a:cxnLst>
              <a:rect l="0" t="0" r="r" b="b"/>
              <a:pathLst>
                <a:path w="52" h="55">
                  <a:moveTo>
                    <a:pt x="52" y="55"/>
                  </a:moveTo>
                  <a:lnTo>
                    <a:pt x="52" y="55"/>
                  </a:lnTo>
                  <a:lnTo>
                    <a:pt x="52" y="45"/>
                  </a:lnTo>
                  <a:lnTo>
                    <a:pt x="50" y="34"/>
                  </a:lnTo>
                  <a:lnTo>
                    <a:pt x="49" y="29"/>
                  </a:lnTo>
                  <a:lnTo>
                    <a:pt x="46" y="24"/>
                  </a:lnTo>
                  <a:lnTo>
                    <a:pt x="44" y="20"/>
                  </a:lnTo>
                  <a:lnTo>
                    <a:pt x="41" y="19"/>
                  </a:lnTo>
                  <a:lnTo>
                    <a:pt x="41" y="19"/>
                  </a:lnTo>
                  <a:lnTo>
                    <a:pt x="39" y="27"/>
                  </a:lnTo>
                  <a:lnTo>
                    <a:pt x="39" y="31"/>
                  </a:lnTo>
                  <a:lnTo>
                    <a:pt x="37" y="34"/>
                  </a:lnTo>
                  <a:lnTo>
                    <a:pt x="37" y="34"/>
                  </a:lnTo>
                  <a:lnTo>
                    <a:pt x="34" y="34"/>
                  </a:lnTo>
                  <a:lnTo>
                    <a:pt x="33" y="34"/>
                  </a:lnTo>
                  <a:lnTo>
                    <a:pt x="30" y="30"/>
                  </a:lnTo>
                  <a:lnTo>
                    <a:pt x="30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8" y="13"/>
                  </a:lnTo>
                  <a:lnTo>
                    <a:pt x="28" y="7"/>
                  </a:lnTo>
                  <a:lnTo>
                    <a:pt x="27" y="4"/>
                  </a:lnTo>
                  <a:lnTo>
                    <a:pt x="26" y="2"/>
                  </a:lnTo>
                  <a:lnTo>
                    <a:pt x="22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2" y="1"/>
                  </a:lnTo>
                  <a:lnTo>
                    <a:pt x="6" y="4"/>
                  </a:lnTo>
                  <a:lnTo>
                    <a:pt x="4" y="8"/>
                  </a:lnTo>
                  <a:lnTo>
                    <a:pt x="1" y="12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2" y="29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17" y="45"/>
                  </a:lnTo>
                  <a:lnTo>
                    <a:pt x="24" y="51"/>
                  </a:lnTo>
                  <a:lnTo>
                    <a:pt x="31" y="55"/>
                  </a:lnTo>
                  <a:lnTo>
                    <a:pt x="31" y="55"/>
                  </a:lnTo>
                  <a:lnTo>
                    <a:pt x="35" y="55"/>
                  </a:lnTo>
                  <a:lnTo>
                    <a:pt x="38" y="55"/>
                  </a:lnTo>
                  <a:lnTo>
                    <a:pt x="41" y="53"/>
                  </a:lnTo>
                  <a:lnTo>
                    <a:pt x="45" y="52"/>
                  </a:lnTo>
                  <a:lnTo>
                    <a:pt x="52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9"/>
            <p:cNvSpPr>
              <a:spLocks/>
            </p:cNvSpPr>
            <p:nvPr/>
          </p:nvSpPr>
          <p:spPr bwMode="auto">
            <a:xfrm>
              <a:off x="1141938" y="4363044"/>
              <a:ext cx="333108" cy="187752"/>
            </a:xfrm>
            <a:custGeom>
              <a:avLst/>
              <a:gdLst/>
              <a:ahLst/>
              <a:cxnLst>
                <a:cxn ang="0">
                  <a:pos x="6" y="11"/>
                </a:cxn>
                <a:cxn ang="0">
                  <a:pos x="6" y="11"/>
                </a:cxn>
                <a:cxn ang="0">
                  <a:pos x="1" y="12"/>
                </a:cxn>
                <a:cxn ang="0">
                  <a:pos x="0" y="15"/>
                </a:cxn>
                <a:cxn ang="0">
                  <a:pos x="0" y="18"/>
                </a:cxn>
                <a:cxn ang="0">
                  <a:pos x="1" y="19"/>
                </a:cxn>
                <a:cxn ang="0">
                  <a:pos x="6" y="22"/>
                </a:cxn>
                <a:cxn ang="0">
                  <a:pos x="14" y="24"/>
                </a:cxn>
                <a:cxn ang="0">
                  <a:pos x="34" y="27"/>
                </a:cxn>
                <a:cxn ang="0">
                  <a:pos x="50" y="30"/>
                </a:cxn>
                <a:cxn ang="0">
                  <a:pos x="50" y="30"/>
                </a:cxn>
                <a:cxn ang="0">
                  <a:pos x="55" y="33"/>
                </a:cxn>
                <a:cxn ang="0">
                  <a:pos x="61" y="37"/>
                </a:cxn>
                <a:cxn ang="0">
                  <a:pos x="73" y="48"/>
                </a:cxn>
                <a:cxn ang="0">
                  <a:pos x="85" y="56"/>
                </a:cxn>
                <a:cxn ang="0">
                  <a:pos x="91" y="59"/>
                </a:cxn>
                <a:cxn ang="0">
                  <a:pos x="96" y="60"/>
                </a:cxn>
                <a:cxn ang="0">
                  <a:pos x="96" y="60"/>
                </a:cxn>
                <a:cxn ang="0">
                  <a:pos x="105" y="58"/>
                </a:cxn>
                <a:cxn ang="0">
                  <a:pos x="110" y="55"/>
                </a:cxn>
                <a:cxn ang="0">
                  <a:pos x="111" y="51"/>
                </a:cxn>
                <a:cxn ang="0">
                  <a:pos x="110" y="45"/>
                </a:cxn>
                <a:cxn ang="0">
                  <a:pos x="107" y="41"/>
                </a:cxn>
                <a:cxn ang="0">
                  <a:pos x="105" y="36"/>
                </a:cxn>
                <a:cxn ang="0">
                  <a:pos x="96" y="27"/>
                </a:cxn>
                <a:cxn ang="0">
                  <a:pos x="96" y="27"/>
                </a:cxn>
                <a:cxn ang="0">
                  <a:pos x="89" y="20"/>
                </a:cxn>
                <a:cxn ang="0">
                  <a:pos x="81" y="13"/>
                </a:cxn>
                <a:cxn ang="0">
                  <a:pos x="70" y="7"/>
                </a:cxn>
                <a:cxn ang="0">
                  <a:pos x="56" y="1"/>
                </a:cxn>
                <a:cxn ang="0">
                  <a:pos x="48" y="0"/>
                </a:cxn>
                <a:cxn ang="0">
                  <a:pos x="40" y="0"/>
                </a:cxn>
                <a:cxn ang="0">
                  <a:pos x="32" y="0"/>
                </a:cxn>
                <a:cxn ang="0">
                  <a:pos x="23" y="2"/>
                </a:cxn>
                <a:cxn ang="0">
                  <a:pos x="15" y="5"/>
                </a:cxn>
                <a:cxn ang="0">
                  <a:pos x="6" y="11"/>
                </a:cxn>
                <a:cxn ang="0">
                  <a:pos x="6" y="11"/>
                </a:cxn>
              </a:cxnLst>
              <a:rect l="0" t="0" r="r" b="b"/>
              <a:pathLst>
                <a:path w="111" h="60">
                  <a:moveTo>
                    <a:pt x="6" y="11"/>
                  </a:moveTo>
                  <a:lnTo>
                    <a:pt x="6" y="11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19"/>
                  </a:lnTo>
                  <a:lnTo>
                    <a:pt x="6" y="22"/>
                  </a:lnTo>
                  <a:lnTo>
                    <a:pt x="14" y="24"/>
                  </a:lnTo>
                  <a:lnTo>
                    <a:pt x="34" y="27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55" y="33"/>
                  </a:lnTo>
                  <a:lnTo>
                    <a:pt x="61" y="37"/>
                  </a:lnTo>
                  <a:lnTo>
                    <a:pt x="73" y="48"/>
                  </a:lnTo>
                  <a:lnTo>
                    <a:pt x="85" y="56"/>
                  </a:lnTo>
                  <a:lnTo>
                    <a:pt x="91" y="59"/>
                  </a:lnTo>
                  <a:lnTo>
                    <a:pt x="96" y="60"/>
                  </a:lnTo>
                  <a:lnTo>
                    <a:pt x="96" y="60"/>
                  </a:lnTo>
                  <a:lnTo>
                    <a:pt x="105" y="58"/>
                  </a:lnTo>
                  <a:lnTo>
                    <a:pt x="110" y="55"/>
                  </a:lnTo>
                  <a:lnTo>
                    <a:pt x="111" y="51"/>
                  </a:lnTo>
                  <a:lnTo>
                    <a:pt x="110" y="45"/>
                  </a:lnTo>
                  <a:lnTo>
                    <a:pt x="107" y="41"/>
                  </a:lnTo>
                  <a:lnTo>
                    <a:pt x="105" y="36"/>
                  </a:lnTo>
                  <a:lnTo>
                    <a:pt x="96" y="27"/>
                  </a:lnTo>
                  <a:lnTo>
                    <a:pt x="96" y="27"/>
                  </a:lnTo>
                  <a:lnTo>
                    <a:pt x="89" y="20"/>
                  </a:lnTo>
                  <a:lnTo>
                    <a:pt x="81" y="13"/>
                  </a:lnTo>
                  <a:lnTo>
                    <a:pt x="70" y="7"/>
                  </a:lnTo>
                  <a:lnTo>
                    <a:pt x="56" y="1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3" y="2"/>
                  </a:lnTo>
                  <a:lnTo>
                    <a:pt x="15" y="5"/>
                  </a:lnTo>
                  <a:lnTo>
                    <a:pt x="6" y="11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601072" y="4077072"/>
            <a:ext cx="463550" cy="611188"/>
            <a:chOff x="6145213" y="1125538"/>
            <a:chExt cx="463550" cy="611188"/>
          </a:xfrm>
        </p:grpSpPr>
        <p:sp>
          <p:nvSpPr>
            <p:cNvPr id="28" name="Freeform 52"/>
            <p:cNvSpPr>
              <a:spLocks/>
            </p:cNvSpPr>
            <p:nvPr/>
          </p:nvSpPr>
          <p:spPr bwMode="auto">
            <a:xfrm>
              <a:off x="6145213" y="1125538"/>
              <a:ext cx="463550" cy="469900"/>
            </a:xfrm>
            <a:custGeom>
              <a:avLst/>
              <a:gdLst/>
              <a:ahLst/>
              <a:cxnLst>
                <a:cxn ang="0">
                  <a:pos x="127" y="185"/>
                </a:cxn>
                <a:cxn ang="0">
                  <a:pos x="142" y="189"/>
                </a:cxn>
                <a:cxn ang="0">
                  <a:pos x="159" y="192"/>
                </a:cxn>
                <a:cxn ang="0">
                  <a:pos x="174" y="192"/>
                </a:cxn>
                <a:cxn ang="0">
                  <a:pos x="205" y="181"/>
                </a:cxn>
                <a:cxn ang="0">
                  <a:pos x="218" y="170"/>
                </a:cxn>
                <a:cxn ang="0">
                  <a:pos x="229" y="161"/>
                </a:cxn>
                <a:cxn ang="0">
                  <a:pos x="242" y="137"/>
                </a:cxn>
                <a:cxn ang="0">
                  <a:pos x="244" y="126"/>
                </a:cxn>
                <a:cxn ang="0">
                  <a:pos x="242" y="118"/>
                </a:cxn>
                <a:cxn ang="0">
                  <a:pos x="233" y="98"/>
                </a:cxn>
                <a:cxn ang="0">
                  <a:pos x="222" y="87"/>
                </a:cxn>
                <a:cxn ang="0">
                  <a:pos x="214" y="78"/>
                </a:cxn>
                <a:cxn ang="0">
                  <a:pos x="172" y="61"/>
                </a:cxn>
                <a:cxn ang="0">
                  <a:pos x="124" y="50"/>
                </a:cxn>
                <a:cxn ang="0">
                  <a:pos x="109" y="48"/>
                </a:cxn>
                <a:cxn ang="0">
                  <a:pos x="85" y="50"/>
                </a:cxn>
                <a:cxn ang="0">
                  <a:pos x="68" y="57"/>
                </a:cxn>
                <a:cxn ang="0">
                  <a:pos x="68" y="57"/>
                </a:cxn>
                <a:cxn ang="0">
                  <a:pos x="66" y="57"/>
                </a:cxn>
                <a:cxn ang="0">
                  <a:pos x="52" y="65"/>
                </a:cxn>
                <a:cxn ang="0">
                  <a:pos x="48" y="70"/>
                </a:cxn>
                <a:cxn ang="0">
                  <a:pos x="48" y="70"/>
                </a:cxn>
                <a:cxn ang="0">
                  <a:pos x="55" y="74"/>
                </a:cxn>
                <a:cxn ang="0">
                  <a:pos x="31" y="115"/>
                </a:cxn>
                <a:cxn ang="0">
                  <a:pos x="9" y="98"/>
                </a:cxn>
                <a:cxn ang="0">
                  <a:pos x="0" y="72"/>
                </a:cxn>
                <a:cxn ang="0">
                  <a:pos x="0" y="72"/>
                </a:cxn>
                <a:cxn ang="0">
                  <a:pos x="5" y="50"/>
                </a:cxn>
                <a:cxn ang="0">
                  <a:pos x="18" y="33"/>
                </a:cxn>
                <a:cxn ang="0">
                  <a:pos x="18" y="33"/>
                </a:cxn>
                <a:cxn ang="0">
                  <a:pos x="46" y="13"/>
                </a:cxn>
                <a:cxn ang="0">
                  <a:pos x="46" y="13"/>
                </a:cxn>
                <a:cxn ang="0">
                  <a:pos x="76" y="2"/>
                </a:cxn>
                <a:cxn ang="0">
                  <a:pos x="109" y="0"/>
                </a:cxn>
                <a:cxn ang="0">
                  <a:pos x="109" y="0"/>
                </a:cxn>
                <a:cxn ang="0">
                  <a:pos x="150" y="4"/>
                </a:cxn>
                <a:cxn ang="0">
                  <a:pos x="190" y="13"/>
                </a:cxn>
                <a:cxn ang="0">
                  <a:pos x="224" y="30"/>
                </a:cxn>
                <a:cxn ang="0">
                  <a:pos x="255" y="50"/>
                </a:cxn>
                <a:cxn ang="0">
                  <a:pos x="255" y="50"/>
                </a:cxn>
                <a:cxn ang="0">
                  <a:pos x="283" y="87"/>
                </a:cxn>
                <a:cxn ang="0">
                  <a:pos x="292" y="126"/>
                </a:cxn>
                <a:cxn ang="0">
                  <a:pos x="292" y="126"/>
                </a:cxn>
                <a:cxn ang="0">
                  <a:pos x="288" y="150"/>
                </a:cxn>
                <a:cxn ang="0">
                  <a:pos x="279" y="172"/>
                </a:cxn>
                <a:cxn ang="0">
                  <a:pos x="248" y="209"/>
                </a:cxn>
                <a:cxn ang="0">
                  <a:pos x="248" y="209"/>
                </a:cxn>
                <a:cxn ang="0">
                  <a:pos x="229" y="226"/>
                </a:cxn>
                <a:cxn ang="0">
                  <a:pos x="207" y="235"/>
                </a:cxn>
                <a:cxn ang="0">
                  <a:pos x="187" y="239"/>
                </a:cxn>
                <a:cxn ang="0">
                  <a:pos x="155" y="233"/>
                </a:cxn>
                <a:cxn ang="0">
                  <a:pos x="127" y="222"/>
                </a:cxn>
                <a:cxn ang="0">
                  <a:pos x="100" y="296"/>
                </a:cxn>
                <a:cxn ang="0">
                  <a:pos x="94" y="226"/>
                </a:cxn>
                <a:cxn ang="0">
                  <a:pos x="89" y="163"/>
                </a:cxn>
              </a:cxnLst>
              <a:rect l="0" t="0" r="r" b="b"/>
              <a:pathLst>
                <a:path w="292" h="296">
                  <a:moveTo>
                    <a:pt x="89" y="163"/>
                  </a:moveTo>
                  <a:lnTo>
                    <a:pt x="127" y="185"/>
                  </a:lnTo>
                  <a:lnTo>
                    <a:pt x="127" y="185"/>
                  </a:lnTo>
                  <a:lnTo>
                    <a:pt x="142" y="189"/>
                  </a:lnTo>
                  <a:lnTo>
                    <a:pt x="159" y="192"/>
                  </a:lnTo>
                  <a:lnTo>
                    <a:pt x="159" y="192"/>
                  </a:lnTo>
                  <a:lnTo>
                    <a:pt x="159" y="192"/>
                  </a:lnTo>
                  <a:lnTo>
                    <a:pt x="174" y="192"/>
                  </a:lnTo>
                  <a:lnTo>
                    <a:pt x="190" y="187"/>
                  </a:lnTo>
                  <a:lnTo>
                    <a:pt x="205" y="181"/>
                  </a:lnTo>
                  <a:lnTo>
                    <a:pt x="218" y="170"/>
                  </a:lnTo>
                  <a:lnTo>
                    <a:pt x="218" y="170"/>
                  </a:lnTo>
                  <a:lnTo>
                    <a:pt x="218" y="170"/>
                  </a:lnTo>
                  <a:lnTo>
                    <a:pt x="229" y="161"/>
                  </a:lnTo>
                  <a:lnTo>
                    <a:pt x="238" y="148"/>
                  </a:lnTo>
                  <a:lnTo>
                    <a:pt x="242" y="137"/>
                  </a:lnTo>
                  <a:lnTo>
                    <a:pt x="244" y="126"/>
                  </a:lnTo>
                  <a:lnTo>
                    <a:pt x="244" y="126"/>
                  </a:lnTo>
                  <a:lnTo>
                    <a:pt x="244" y="126"/>
                  </a:lnTo>
                  <a:lnTo>
                    <a:pt x="242" y="118"/>
                  </a:lnTo>
                  <a:lnTo>
                    <a:pt x="240" y="109"/>
                  </a:lnTo>
                  <a:lnTo>
                    <a:pt x="233" y="98"/>
                  </a:lnTo>
                  <a:lnTo>
                    <a:pt x="222" y="87"/>
                  </a:lnTo>
                  <a:lnTo>
                    <a:pt x="222" y="87"/>
                  </a:lnTo>
                  <a:lnTo>
                    <a:pt x="222" y="87"/>
                  </a:lnTo>
                  <a:lnTo>
                    <a:pt x="214" y="78"/>
                  </a:lnTo>
                  <a:lnTo>
                    <a:pt x="201" y="72"/>
                  </a:lnTo>
                  <a:lnTo>
                    <a:pt x="172" y="61"/>
                  </a:lnTo>
                  <a:lnTo>
                    <a:pt x="142" y="52"/>
                  </a:lnTo>
                  <a:lnTo>
                    <a:pt x="124" y="50"/>
                  </a:lnTo>
                  <a:lnTo>
                    <a:pt x="109" y="48"/>
                  </a:lnTo>
                  <a:lnTo>
                    <a:pt x="109" y="48"/>
                  </a:lnTo>
                  <a:lnTo>
                    <a:pt x="109" y="48"/>
                  </a:lnTo>
                  <a:lnTo>
                    <a:pt x="85" y="50"/>
                  </a:lnTo>
                  <a:lnTo>
                    <a:pt x="76" y="54"/>
                  </a:lnTo>
                  <a:lnTo>
                    <a:pt x="68" y="57"/>
                  </a:lnTo>
                  <a:lnTo>
                    <a:pt x="68" y="57"/>
                  </a:lnTo>
                  <a:lnTo>
                    <a:pt x="68" y="57"/>
                  </a:lnTo>
                  <a:lnTo>
                    <a:pt x="66" y="57"/>
                  </a:lnTo>
                  <a:lnTo>
                    <a:pt x="66" y="57"/>
                  </a:lnTo>
                  <a:lnTo>
                    <a:pt x="52" y="65"/>
                  </a:lnTo>
                  <a:lnTo>
                    <a:pt x="52" y="65"/>
                  </a:lnTo>
                  <a:lnTo>
                    <a:pt x="52" y="65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5" y="74"/>
                  </a:lnTo>
                  <a:lnTo>
                    <a:pt x="55" y="74"/>
                  </a:lnTo>
                  <a:lnTo>
                    <a:pt x="31" y="115"/>
                  </a:lnTo>
                  <a:lnTo>
                    <a:pt x="31" y="115"/>
                  </a:lnTo>
                  <a:lnTo>
                    <a:pt x="18" y="109"/>
                  </a:lnTo>
                  <a:lnTo>
                    <a:pt x="9" y="98"/>
                  </a:lnTo>
                  <a:lnTo>
                    <a:pt x="2" y="85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59"/>
                  </a:lnTo>
                  <a:lnTo>
                    <a:pt x="5" y="50"/>
                  </a:lnTo>
                  <a:lnTo>
                    <a:pt x="11" y="41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31" y="22"/>
                  </a:lnTo>
                  <a:lnTo>
                    <a:pt x="46" y="13"/>
                  </a:lnTo>
                  <a:lnTo>
                    <a:pt x="46" y="13"/>
                  </a:lnTo>
                  <a:lnTo>
                    <a:pt x="46" y="13"/>
                  </a:lnTo>
                  <a:lnTo>
                    <a:pt x="61" y="7"/>
                  </a:lnTo>
                  <a:lnTo>
                    <a:pt x="76" y="2"/>
                  </a:lnTo>
                  <a:lnTo>
                    <a:pt x="94" y="0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29" y="2"/>
                  </a:lnTo>
                  <a:lnTo>
                    <a:pt x="150" y="4"/>
                  </a:lnTo>
                  <a:lnTo>
                    <a:pt x="170" y="9"/>
                  </a:lnTo>
                  <a:lnTo>
                    <a:pt x="190" y="13"/>
                  </a:lnTo>
                  <a:lnTo>
                    <a:pt x="207" y="22"/>
                  </a:lnTo>
                  <a:lnTo>
                    <a:pt x="224" y="30"/>
                  </a:lnTo>
                  <a:lnTo>
                    <a:pt x="240" y="39"/>
                  </a:lnTo>
                  <a:lnTo>
                    <a:pt x="255" y="50"/>
                  </a:lnTo>
                  <a:lnTo>
                    <a:pt x="255" y="50"/>
                  </a:lnTo>
                  <a:lnTo>
                    <a:pt x="255" y="50"/>
                  </a:lnTo>
                  <a:lnTo>
                    <a:pt x="270" y="67"/>
                  </a:lnTo>
                  <a:lnTo>
                    <a:pt x="283" y="87"/>
                  </a:lnTo>
                  <a:lnTo>
                    <a:pt x="290" y="107"/>
                  </a:lnTo>
                  <a:lnTo>
                    <a:pt x="292" y="126"/>
                  </a:lnTo>
                  <a:lnTo>
                    <a:pt x="292" y="126"/>
                  </a:lnTo>
                  <a:lnTo>
                    <a:pt x="292" y="126"/>
                  </a:lnTo>
                  <a:lnTo>
                    <a:pt x="292" y="139"/>
                  </a:lnTo>
                  <a:lnTo>
                    <a:pt x="288" y="150"/>
                  </a:lnTo>
                  <a:lnTo>
                    <a:pt x="285" y="161"/>
                  </a:lnTo>
                  <a:lnTo>
                    <a:pt x="279" y="172"/>
                  </a:lnTo>
                  <a:lnTo>
                    <a:pt x="266" y="192"/>
                  </a:lnTo>
                  <a:lnTo>
                    <a:pt x="248" y="209"/>
                  </a:lnTo>
                  <a:lnTo>
                    <a:pt x="248" y="209"/>
                  </a:lnTo>
                  <a:lnTo>
                    <a:pt x="248" y="209"/>
                  </a:lnTo>
                  <a:lnTo>
                    <a:pt x="238" y="218"/>
                  </a:lnTo>
                  <a:lnTo>
                    <a:pt x="229" y="226"/>
                  </a:lnTo>
                  <a:lnTo>
                    <a:pt x="218" y="231"/>
                  </a:lnTo>
                  <a:lnTo>
                    <a:pt x="207" y="235"/>
                  </a:lnTo>
                  <a:lnTo>
                    <a:pt x="198" y="237"/>
                  </a:lnTo>
                  <a:lnTo>
                    <a:pt x="187" y="239"/>
                  </a:lnTo>
                  <a:lnTo>
                    <a:pt x="170" y="237"/>
                  </a:lnTo>
                  <a:lnTo>
                    <a:pt x="155" y="233"/>
                  </a:lnTo>
                  <a:lnTo>
                    <a:pt x="142" y="229"/>
                  </a:lnTo>
                  <a:lnTo>
                    <a:pt x="127" y="222"/>
                  </a:lnTo>
                  <a:lnTo>
                    <a:pt x="100" y="296"/>
                  </a:lnTo>
                  <a:lnTo>
                    <a:pt x="100" y="296"/>
                  </a:lnTo>
                  <a:lnTo>
                    <a:pt x="98" y="272"/>
                  </a:lnTo>
                  <a:lnTo>
                    <a:pt x="94" y="226"/>
                  </a:lnTo>
                  <a:lnTo>
                    <a:pt x="89" y="163"/>
                  </a:lnTo>
                  <a:lnTo>
                    <a:pt x="89" y="163"/>
                  </a:lnTo>
                  <a:close/>
                </a:path>
              </a:pathLst>
            </a:custGeom>
            <a:solidFill>
              <a:srgbClr val="8CC6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53"/>
            <p:cNvSpPr>
              <a:spLocks/>
            </p:cNvSpPr>
            <p:nvPr/>
          </p:nvSpPr>
          <p:spPr bwMode="auto">
            <a:xfrm>
              <a:off x="6245225" y="1612901"/>
              <a:ext cx="125413" cy="123825"/>
            </a:xfrm>
            <a:custGeom>
              <a:avLst/>
              <a:gdLst/>
              <a:ahLst/>
              <a:cxnLst>
                <a:cxn ang="0">
                  <a:pos x="79" y="39"/>
                </a:cxn>
                <a:cxn ang="0">
                  <a:pos x="79" y="39"/>
                </a:cxn>
                <a:cxn ang="0">
                  <a:pos x="79" y="33"/>
                </a:cxn>
                <a:cxn ang="0">
                  <a:pos x="77" y="24"/>
                </a:cxn>
                <a:cxn ang="0">
                  <a:pos x="72" y="17"/>
                </a:cxn>
                <a:cxn ang="0">
                  <a:pos x="68" y="11"/>
                </a:cxn>
                <a:cxn ang="0">
                  <a:pos x="61" y="6"/>
                </a:cxn>
                <a:cxn ang="0">
                  <a:pos x="55" y="4"/>
                </a:cxn>
                <a:cxn ang="0">
                  <a:pos x="48" y="2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33" y="2"/>
                </a:cxn>
                <a:cxn ang="0">
                  <a:pos x="24" y="4"/>
                </a:cxn>
                <a:cxn ang="0">
                  <a:pos x="18" y="6"/>
                </a:cxn>
                <a:cxn ang="0">
                  <a:pos x="13" y="11"/>
                </a:cxn>
                <a:cxn ang="0">
                  <a:pos x="7" y="17"/>
                </a:cxn>
                <a:cxn ang="0">
                  <a:pos x="5" y="24"/>
                </a:cxn>
                <a:cxn ang="0">
                  <a:pos x="3" y="33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3" y="48"/>
                </a:cxn>
                <a:cxn ang="0">
                  <a:pos x="5" y="54"/>
                </a:cxn>
                <a:cxn ang="0">
                  <a:pos x="7" y="61"/>
                </a:cxn>
                <a:cxn ang="0">
                  <a:pos x="13" y="67"/>
                </a:cxn>
                <a:cxn ang="0">
                  <a:pos x="18" y="72"/>
                </a:cxn>
                <a:cxn ang="0">
                  <a:pos x="24" y="76"/>
                </a:cxn>
                <a:cxn ang="0">
                  <a:pos x="33" y="78"/>
                </a:cxn>
                <a:cxn ang="0">
                  <a:pos x="40" y="78"/>
                </a:cxn>
                <a:cxn ang="0">
                  <a:pos x="40" y="78"/>
                </a:cxn>
                <a:cxn ang="0">
                  <a:pos x="48" y="78"/>
                </a:cxn>
                <a:cxn ang="0">
                  <a:pos x="55" y="76"/>
                </a:cxn>
                <a:cxn ang="0">
                  <a:pos x="61" y="72"/>
                </a:cxn>
                <a:cxn ang="0">
                  <a:pos x="68" y="67"/>
                </a:cxn>
                <a:cxn ang="0">
                  <a:pos x="72" y="61"/>
                </a:cxn>
                <a:cxn ang="0">
                  <a:pos x="77" y="54"/>
                </a:cxn>
                <a:cxn ang="0">
                  <a:pos x="79" y="48"/>
                </a:cxn>
                <a:cxn ang="0">
                  <a:pos x="79" y="39"/>
                </a:cxn>
                <a:cxn ang="0">
                  <a:pos x="79" y="39"/>
                </a:cxn>
              </a:cxnLst>
              <a:rect l="0" t="0" r="r" b="b"/>
              <a:pathLst>
                <a:path w="79" h="78">
                  <a:moveTo>
                    <a:pt x="79" y="39"/>
                  </a:moveTo>
                  <a:lnTo>
                    <a:pt x="79" y="39"/>
                  </a:lnTo>
                  <a:lnTo>
                    <a:pt x="79" y="33"/>
                  </a:lnTo>
                  <a:lnTo>
                    <a:pt x="77" y="24"/>
                  </a:lnTo>
                  <a:lnTo>
                    <a:pt x="72" y="17"/>
                  </a:lnTo>
                  <a:lnTo>
                    <a:pt x="68" y="11"/>
                  </a:lnTo>
                  <a:lnTo>
                    <a:pt x="61" y="6"/>
                  </a:lnTo>
                  <a:lnTo>
                    <a:pt x="55" y="4"/>
                  </a:lnTo>
                  <a:lnTo>
                    <a:pt x="48" y="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3" y="2"/>
                  </a:lnTo>
                  <a:lnTo>
                    <a:pt x="24" y="4"/>
                  </a:lnTo>
                  <a:lnTo>
                    <a:pt x="18" y="6"/>
                  </a:lnTo>
                  <a:lnTo>
                    <a:pt x="13" y="11"/>
                  </a:lnTo>
                  <a:lnTo>
                    <a:pt x="7" y="17"/>
                  </a:lnTo>
                  <a:lnTo>
                    <a:pt x="5" y="24"/>
                  </a:lnTo>
                  <a:lnTo>
                    <a:pt x="3" y="33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3" y="48"/>
                  </a:lnTo>
                  <a:lnTo>
                    <a:pt x="5" y="54"/>
                  </a:lnTo>
                  <a:lnTo>
                    <a:pt x="7" y="61"/>
                  </a:lnTo>
                  <a:lnTo>
                    <a:pt x="13" y="67"/>
                  </a:lnTo>
                  <a:lnTo>
                    <a:pt x="18" y="72"/>
                  </a:lnTo>
                  <a:lnTo>
                    <a:pt x="24" y="76"/>
                  </a:lnTo>
                  <a:lnTo>
                    <a:pt x="33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8"/>
                  </a:lnTo>
                  <a:lnTo>
                    <a:pt x="55" y="76"/>
                  </a:lnTo>
                  <a:lnTo>
                    <a:pt x="61" y="72"/>
                  </a:lnTo>
                  <a:lnTo>
                    <a:pt x="68" y="67"/>
                  </a:lnTo>
                  <a:lnTo>
                    <a:pt x="72" y="61"/>
                  </a:lnTo>
                  <a:lnTo>
                    <a:pt x="77" y="54"/>
                  </a:lnTo>
                  <a:lnTo>
                    <a:pt x="79" y="48"/>
                  </a:lnTo>
                  <a:lnTo>
                    <a:pt x="79" y="39"/>
                  </a:lnTo>
                  <a:lnTo>
                    <a:pt x="79" y="39"/>
                  </a:lnTo>
                  <a:close/>
                </a:path>
              </a:pathLst>
            </a:custGeom>
            <a:solidFill>
              <a:srgbClr val="8CC6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54"/>
            <p:cNvSpPr>
              <a:spLocks/>
            </p:cNvSpPr>
            <p:nvPr/>
          </p:nvSpPr>
          <p:spPr bwMode="auto">
            <a:xfrm>
              <a:off x="6169025" y="1219201"/>
              <a:ext cx="111125" cy="106363"/>
            </a:xfrm>
            <a:custGeom>
              <a:avLst/>
              <a:gdLst/>
              <a:ahLst/>
              <a:cxnLst>
                <a:cxn ang="0">
                  <a:pos x="70" y="32"/>
                </a:cxn>
                <a:cxn ang="0">
                  <a:pos x="70" y="32"/>
                </a:cxn>
                <a:cxn ang="0">
                  <a:pos x="70" y="41"/>
                </a:cxn>
                <a:cxn ang="0">
                  <a:pos x="68" y="48"/>
                </a:cxn>
                <a:cxn ang="0">
                  <a:pos x="59" y="56"/>
                </a:cxn>
                <a:cxn ang="0">
                  <a:pos x="48" y="65"/>
                </a:cxn>
                <a:cxn ang="0">
                  <a:pos x="42" y="67"/>
                </a:cxn>
                <a:cxn ang="0">
                  <a:pos x="35" y="67"/>
                </a:cxn>
                <a:cxn ang="0">
                  <a:pos x="35" y="67"/>
                </a:cxn>
                <a:cxn ang="0">
                  <a:pos x="29" y="67"/>
                </a:cxn>
                <a:cxn ang="0">
                  <a:pos x="22" y="65"/>
                </a:cxn>
                <a:cxn ang="0">
                  <a:pos x="11" y="56"/>
                </a:cxn>
                <a:cxn ang="0">
                  <a:pos x="3" y="48"/>
                </a:cxn>
                <a:cxn ang="0">
                  <a:pos x="0" y="41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26"/>
                </a:cxn>
                <a:cxn ang="0">
                  <a:pos x="3" y="19"/>
                </a:cxn>
                <a:cxn ang="0">
                  <a:pos x="11" y="11"/>
                </a:cxn>
                <a:cxn ang="0">
                  <a:pos x="22" y="2"/>
                </a:cxn>
                <a:cxn ang="0">
                  <a:pos x="29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42" y="0"/>
                </a:cxn>
                <a:cxn ang="0">
                  <a:pos x="48" y="2"/>
                </a:cxn>
                <a:cxn ang="0">
                  <a:pos x="59" y="11"/>
                </a:cxn>
                <a:cxn ang="0">
                  <a:pos x="68" y="19"/>
                </a:cxn>
                <a:cxn ang="0">
                  <a:pos x="70" y="26"/>
                </a:cxn>
                <a:cxn ang="0">
                  <a:pos x="70" y="32"/>
                </a:cxn>
                <a:cxn ang="0">
                  <a:pos x="70" y="32"/>
                </a:cxn>
              </a:cxnLst>
              <a:rect l="0" t="0" r="r" b="b"/>
              <a:pathLst>
                <a:path w="70" h="67">
                  <a:moveTo>
                    <a:pt x="70" y="32"/>
                  </a:moveTo>
                  <a:lnTo>
                    <a:pt x="70" y="32"/>
                  </a:lnTo>
                  <a:lnTo>
                    <a:pt x="70" y="41"/>
                  </a:lnTo>
                  <a:lnTo>
                    <a:pt x="68" y="48"/>
                  </a:lnTo>
                  <a:lnTo>
                    <a:pt x="59" y="56"/>
                  </a:lnTo>
                  <a:lnTo>
                    <a:pt x="48" y="65"/>
                  </a:lnTo>
                  <a:lnTo>
                    <a:pt x="42" y="67"/>
                  </a:lnTo>
                  <a:lnTo>
                    <a:pt x="35" y="67"/>
                  </a:lnTo>
                  <a:lnTo>
                    <a:pt x="35" y="67"/>
                  </a:lnTo>
                  <a:lnTo>
                    <a:pt x="29" y="67"/>
                  </a:lnTo>
                  <a:lnTo>
                    <a:pt x="22" y="65"/>
                  </a:lnTo>
                  <a:lnTo>
                    <a:pt x="11" y="56"/>
                  </a:lnTo>
                  <a:lnTo>
                    <a:pt x="3" y="48"/>
                  </a:lnTo>
                  <a:lnTo>
                    <a:pt x="0" y="41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3" y="19"/>
                  </a:lnTo>
                  <a:lnTo>
                    <a:pt x="11" y="11"/>
                  </a:lnTo>
                  <a:lnTo>
                    <a:pt x="22" y="2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0"/>
                  </a:lnTo>
                  <a:lnTo>
                    <a:pt x="48" y="2"/>
                  </a:lnTo>
                  <a:lnTo>
                    <a:pt x="59" y="11"/>
                  </a:lnTo>
                  <a:lnTo>
                    <a:pt x="68" y="19"/>
                  </a:lnTo>
                  <a:lnTo>
                    <a:pt x="70" y="26"/>
                  </a:lnTo>
                  <a:lnTo>
                    <a:pt x="70" y="32"/>
                  </a:lnTo>
                  <a:lnTo>
                    <a:pt x="70" y="32"/>
                  </a:lnTo>
                  <a:close/>
                </a:path>
              </a:pathLst>
            </a:custGeom>
            <a:solidFill>
              <a:srgbClr val="8CC6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28464" y="1700808"/>
            <a:ext cx="3024336" cy="2160240"/>
            <a:chOff x="128464" y="1700808"/>
            <a:chExt cx="3024336" cy="2160240"/>
          </a:xfrm>
        </p:grpSpPr>
        <p:sp>
          <p:nvSpPr>
            <p:cNvPr id="9" name="Rectangle 8" descr="X-ray판독영상"/>
            <p:cNvSpPr>
              <a:spLocks noChangeArrowheads="1"/>
            </p:cNvSpPr>
            <p:nvPr/>
          </p:nvSpPr>
          <p:spPr bwMode="auto">
            <a:xfrm>
              <a:off x="344488" y="1772816"/>
              <a:ext cx="2664296" cy="1584176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28464" y="1700808"/>
              <a:ext cx="3024336" cy="1728192"/>
            </a:xfrm>
            <a:prstGeom prst="roundRect">
              <a:avLst>
                <a:gd name="adj" fmla="val 9766"/>
              </a:avLst>
            </a:prstGeom>
            <a:noFill/>
            <a:ln w="1270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136576" y="3501008"/>
              <a:ext cx="1008112" cy="21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84650" y="3717032"/>
              <a:ext cx="1944216" cy="14401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440832" y="1700808"/>
            <a:ext cx="3024336" cy="2160240"/>
            <a:chOff x="3440832" y="1700808"/>
            <a:chExt cx="3024336" cy="2160240"/>
          </a:xfrm>
        </p:grpSpPr>
        <p:pic>
          <p:nvPicPr>
            <p:cNvPr id="1026" name="Picture 2" descr="D:\딱따구리\AI\참고영상\요청자료입니다\석재(도검) 위사다리 옆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40832" y="1772816"/>
              <a:ext cx="3024336" cy="1584176"/>
            </a:xfrm>
            <a:prstGeom prst="rect">
              <a:avLst/>
            </a:prstGeom>
            <a:noFill/>
          </p:spPr>
        </p:pic>
        <p:sp>
          <p:nvSpPr>
            <p:cNvPr id="6" name="직사각형 5"/>
            <p:cNvSpPr/>
            <p:nvPr/>
          </p:nvSpPr>
          <p:spPr>
            <a:xfrm>
              <a:off x="4232920" y="1988840"/>
              <a:ext cx="504056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440832" y="1700808"/>
              <a:ext cx="3024336" cy="1728192"/>
            </a:xfrm>
            <a:prstGeom prst="roundRect">
              <a:avLst>
                <a:gd name="adj" fmla="val 9766"/>
              </a:avLst>
            </a:prstGeom>
            <a:noFill/>
            <a:ln w="1270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468822" y="3501008"/>
              <a:ext cx="1008112" cy="21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016896" y="3717032"/>
              <a:ext cx="1944216" cy="14401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753200" y="1700808"/>
            <a:ext cx="3024336" cy="2088232"/>
            <a:chOff x="6753200" y="1700808"/>
            <a:chExt cx="3024336" cy="2088232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6753200" y="1700808"/>
              <a:ext cx="3024336" cy="1728192"/>
            </a:xfrm>
            <a:prstGeom prst="roundRect">
              <a:avLst>
                <a:gd name="adj" fmla="val 9766"/>
              </a:avLst>
            </a:prstGeom>
            <a:noFill/>
            <a:ln w="1270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_x205779632" descr="EMB00002494011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5208" y="1850301"/>
              <a:ext cx="2894579" cy="1414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직사각형 42"/>
            <p:cNvSpPr/>
            <p:nvPr/>
          </p:nvSpPr>
          <p:spPr>
            <a:xfrm>
              <a:off x="7853198" y="3429000"/>
              <a:ext cx="1008112" cy="21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401272" y="3645024"/>
              <a:ext cx="1944216" cy="14401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989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04529" y="44624"/>
            <a:ext cx="9201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추진배경</a:t>
            </a:r>
            <a:endParaRPr lang="ko-KR" altLang="en-US" sz="2800" b="1" dirty="0"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0472" y="0"/>
            <a:ext cx="45366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500" b="1" spc="-8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</a:t>
            </a:r>
            <a:endParaRPr lang="ko-KR" altLang="en-US" sz="35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31" name="그림 30" descr="FA2C936B-C2AB-4532-A3E2-D2ACAC4F1BD2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4488" y="1052735"/>
            <a:ext cx="9145016" cy="556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기본 디자인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광선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itchFamily="18" charset="-127"/>
            <a:ea typeface="HY헤드라인M" pitchFamily="18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21065</TotalTime>
  <Words>595</Words>
  <Application>Microsoft Office PowerPoint</Application>
  <PresentationFormat>A4 용지(210x297mm)</PresentationFormat>
  <Paragraphs>186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35" baseType="lpstr">
      <vt:lpstr>Aharoni</vt:lpstr>
      <vt:lpstr>Arial Unicode MS</vt:lpstr>
      <vt:lpstr>HY견고딕</vt:lpstr>
      <vt:lpstr>HY궁서</vt:lpstr>
      <vt:lpstr>HY신명조</vt:lpstr>
      <vt:lpstr>HY헤드라인M</vt:lpstr>
      <vt:lpstr>KoPub돋움체 Bold</vt:lpstr>
      <vt:lpstr>KoPub돋움체 Medium</vt:lpstr>
      <vt:lpstr>Levenim MT</vt:lpstr>
      <vt:lpstr>굴림</vt:lpstr>
      <vt:lpstr>맑은 고딕</vt:lpstr>
      <vt:lpstr>맑은 고딕</vt:lpstr>
      <vt:lpstr>Arial</vt:lpstr>
      <vt:lpstr>Arial Black</vt:lpstr>
      <vt:lpstr>Times New Roman</vt:lpstr>
      <vt:lpstr>Office 테마</vt:lpstr>
      <vt:lpstr>2_기본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kcs</dc:creator>
  <cp:lastModifiedBy>ansend@hanmail.net</cp:lastModifiedBy>
  <cp:revision>828</cp:revision>
  <dcterms:created xsi:type="dcterms:W3CDTF">2016-08-03T06:12:16Z</dcterms:created>
  <dcterms:modified xsi:type="dcterms:W3CDTF">2018-12-19T11:49:01Z</dcterms:modified>
</cp:coreProperties>
</file>