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56" r:id="rId6"/>
  </p:sldIdLst>
  <p:sldSz cx="457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0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9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74121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40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0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21709"/>
            <a:ext cx="98583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1709"/>
            <a:ext cx="290036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24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74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3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99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709"/>
            <a:ext cx="394335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60388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835025"/>
            <a:ext cx="193417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60388"/>
            <a:ext cx="194369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835025"/>
            <a:ext cx="194369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71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05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7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29142"/>
            <a:ext cx="231457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9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29142"/>
            <a:ext cx="231457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3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21709"/>
            <a:ext cx="394335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608542"/>
            <a:ext cx="394335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41EB-4BFC-4196-B8F8-668E3D745776}" type="datetimeFigureOut">
              <a:rPr lang="en-DE" smtClean="0"/>
              <a:t>18/11/2020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09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6DE78D-5271-4040-9F46-12CBCCB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" y="345890"/>
            <a:ext cx="4232442" cy="15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8B09922-456F-40AC-B3F5-81CEAE09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9" y="474834"/>
            <a:ext cx="4184342" cy="13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427021-F6FC-4705-BAF0-07312301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3" y="112154"/>
            <a:ext cx="2945273" cy="20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CD09F-48F0-4A8A-AB6E-688F3EE1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654443"/>
            <a:ext cx="4099560" cy="9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B5D536-4B19-4071-BCA0-A32B7F27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0" y="732335"/>
            <a:ext cx="4259620" cy="8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Gonzales</dc:creator>
  <cp:lastModifiedBy>camila Gonzales</cp:lastModifiedBy>
  <cp:revision>2</cp:revision>
  <dcterms:created xsi:type="dcterms:W3CDTF">2020-11-16T11:49:45Z</dcterms:created>
  <dcterms:modified xsi:type="dcterms:W3CDTF">2020-11-18T13:16:36Z</dcterms:modified>
</cp:coreProperties>
</file>