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05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27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022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04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07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2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103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33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084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418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647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A2D1-514C-4251-9DB0-FDA480BA9C78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ECA5-1201-4D89-9CD2-4E9BE5EDC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443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Unexplained Dyspnea May Indicate Pulmonary Embolism | RT">
            <a:extLst>
              <a:ext uri="{FF2B5EF4-FFF2-40B4-BE49-F238E27FC236}">
                <a16:creationId xmlns:a16="http://schemas.microsoft.com/office/drawing/2014/main" id="{D512466B-3654-426E-9187-9BDF6D8D3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r="14204"/>
          <a:stretch/>
        </p:blipFill>
        <p:spPr bwMode="auto">
          <a:xfrm>
            <a:off x="4222024" y="909120"/>
            <a:ext cx="2677900" cy="18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lmonary Embolism (PE) | Causes of a Blood Clot in the Lung">
            <a:extLst>
              <a:ext uri="{FF2B5EF4-FFF2-40B4-BE49-F238E27FC236}">
                <a16:creationId xmlns:a16="http://schemas.microsoft.com/office/drawing/2014/main" id="{E97AF6BA-4446-46DC-BBFD-16F9F247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" y="112403"/>
            <a:ext cx="3794083" cy="34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ulmonary embolism - Wikipedia">
            <a:extLst>
              <a:ext uri="{FF2B5EF4-FFF2-40B4-BE49-F238E27FC236}">
                <a16:creationId xmlns:a16="http://schemas.microsoft.com/office/drawing/2014/main" id="{1DB7014E-9B64-4ACD-950E-D265657F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32" y="1146311"/>
            <a:ext cx="1733601" cy="136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93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igital Health | Unscaling The Healthcare Economy">
            <a:extLst>
              <a:ext uri="{FF2B5EF4-FFF2-40B4-BE49-F238E27FC236}">
                <a16:creationId xmlns:a16="http://schemas.microsoft.com/office/drawing/2014/main" id="{7E14EFC6-47EF-448E-95C5-09D71A17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7" y="318990"/>
            <a:ext cx="3702528" cy="301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w to Get FDA Approval for Medical Devices | Perforce">
            <a:extLst>
              <a:ext uri="{FF2B5EF4-FFF2-40B4-BE49-F238E27FC236}">
                <a16:creationId xmlns:a16="http://schemas.microsoft.com/office/drawing/2014/main" id="{531978E1-4FF6-4E19-A930-0D5EB47A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13" y="550222"/>
            <a:ext cx="3835730" cy="25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8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camila Gonzales</dc:creator>
  <cp:lastModifiedBy>camila Gonzales</cp:lastModifiedBy>
  <cp:revision>2</cp:revision>
  <dcterms:created xsi:type="dcterms:W3CDTF">2020-11-16T11:10:34Z</dcterms:created>
  <dcterms:modified xsi:type="dcterms:W3CDTF">2020-11-16T11:23:53Z</dcterms:modified>
</cp:coreProperties>
</file>