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58" r:id="rId4"/>
    <p:sldId id="260" r:id="rId5"/>
    <p:sldId id="256" r:id="rId6"/>
  </p:sldIdLst>
  <p:sldSz cx="4572000" cy="228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0" autoAdjust="0"/>
    <p:restoredTop sz="94660"/>
  </p:normalViewPr>
  <p:slideViewPr>
    <p:cSldViewPr snapToGrid="0">
      <p:cViewPr varScale="1">
        <p:scale>
          <a:sx n="322" d="100"/>
          <a:sy n="322" d="100"/>
        </p:scale>
        <p:origin x="34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374121"/>
            <a:ext cx="342900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200679"/>
            <a:ext cx="342900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41EB-4BFC-4196-B8F8-668E3D745776}" type="datetimeFigureOut">
              <a:rPr lang="en-DE" smtClean="0"/>
              <a:t>16/11/2020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1336-8889-44EB-8E19-DE17AAECD0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405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41EB-4BFC-4196-B8F8-668E3D745776}" type="datetimeFigureOut">
              <a:rPr lang="en-DE" smtClean="0"/>
              <a:t>16/11/2020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1336-8889-44EB-8E19-DE17AAECD0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0201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" y="121709"/>
            <a:ext cx="985838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21709"/>
            <a:ext cx="2900363" cy="1937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41EB-4BFC-4196-B8F8-668E3D745776}" type="datetimeFigureOut">
              <a:rPr lang="en-DE" smtClean="0"/>
              <a:t>16/11/2020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1336-8889-44EB-8E19-DE17AAECD0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8245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41EB-4BFC-4196-B8F8-668E3D745776}" type="datetimeFigureOut">
              <a:rPr lang="en-DE" smtClean="0"/>
              <a:t>16/11/2020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1336-8889-44EB-8E19-DE17AAECD0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5741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569913"/>
            <a:ext cx="3943350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1529821"/>
            <a:ext cx="3943350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41EB-4BFC-4196-B8F8-668E3D745776}" type="datetimeFigureOut">
              <a:rPr lang="en-DE" smtClean="0"/>
              <a:t>16/11/2020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1336-8889-44EB-8E19-DE17AAECD0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032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608542"/>
            <a:ext cx="194310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608542"/>
            <a:ext cx="194310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41EB-4BFC-4196-B8F8-668E3D745776}" type="datetimeFigureOut">
              <a:rPr lang="en-DE" smtClean="0"/>
              <a:t>16/11/2020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1336-8889-44EB-8E19-DE17AAECD0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992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21709"/>
            <a:ext cx="3943350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560388"/>
            <a:ext cx="1934170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835025"/>
            <a:ext cx="1934170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560388"/>
            <a:ext cx="1943696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835025"/>
            <a:ext cx="1943696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41EB-4BFC-4196-B8F8-668E3D745776}" type="datetimeFigureOut">
              <a:rPr lang="en-DE" smtClean="0"/>
              <a:t>16/11/2020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1336-8889-44EB-8E19-DE17AAECD0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271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41EB-4BFC-4196-B8F8-668E3D745776}" type="datetimeFigureOut">
              <a:rPr lang="en-DE" smtClean="0"/>
              <a:t>16/11/2020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1336-8889-44EB-8E19-DE17AAECD0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405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41EB-4BFC-4196-B8F8-668E3D745776}" type="datetimeFigureOut">
              <a:rPr lang="en-DE" smtClean="0"/>
              <a:t>16/11/2020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1336-8889-44EB-8E19-DE17AAECD0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478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52400"/>
            <a:ext cx="1474589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329142"/>
            <a:ext cx="2314575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685800"/>
            <a:ext cx="1474589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41EB-4BFC-4196-B8F8-668E3D745776}" type="datetimeFigureOut">
              <a:rPr lang="en-DE" smtClean="0"/>
              <a:t>16/11/2020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1336-8889-44EB-8E19-DE17AAECD0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693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52400"/>
            <a:ext cx="1474589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329142"/>
            <a:ext cx="2314575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685800"/>
            <a:ext cx="1474589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41EB-4BFC-4196-B8F8-668E3D745776}" type="datetimeFigureOut">
              <a:rPr lang="en-DE" smtClean="0"/>
              <a:t>16/11/2020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1336-8889-44EB-8E19-DE17AAECD0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530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21709"/>
            <a:ext cx="3943350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608542"/>
            <a:ext cx="3943350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2118784"/>
            <a:ext cx="102870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141EB-4BFC-4196-B8F8-668E3D745776}" type="datetimeFigureOut">
              <a:rPr lang="en-DE" smtClean="0"/>
              <a:t>16/11/2020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2118784"/>
            <a:ext cx="154305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2118784"/>
            <a:ext cx="102870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D1336-8889-44EB-8E19-DE17AAECD0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3096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666DE78D-5271-4040-9F46-12CBCCBDB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9" y="345890"/>
            <a:ext cx="4232442" cy="159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9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8B09922-456F-40AC-B3F5-81CEAE095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29" y="474834"/>
            <a:ext cx="4184342" cy="133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5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0427021-F6FC-4705-BAF0-07312301B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63" y="112154"/>
            <a:ext cx="2945273" cy="206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4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4E44181-A4DB-4A36-A7DC-0D0D70F28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75" y="418288"/>
            <a:ext cx="4227250" cy="144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0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6B5D536-4B19-4071-BCA0-A32B7F27A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90" y="732335"/>
            <a:ext cx="4259620" cy="82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2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camila Gonzales</dc:creator>
  <cp:lastModifiedBy>camila Gonzales</cp:lastModifiedBy>
  <cp:revision>1</cp:revision>
  <dcterms:created xsi:type="dcterms:W3CDTF">2020-11-16T11:49:45Z</dcterms:created>
  <dcterms:modified xsi:type="dcterms:W3CDTF">2020-11-16T11:52:56Z</dcterms:modified>
</cp:coreProperties>
</file>