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61" r:id="rId4"/>
    <p:sldId id="262" r:id="rId5"/>
    <p:sldId id="309" r:id="rId6"/>
    <p:sldId id="310" r:id="rId7"/>
    <p:sldId id="322" r:id="rId8"/>
    <p:sldId id="311" r:id="rId9"/>
    <p:sldId id="312" r:id="rId10"/>
    <p:sldId id="275" r:id="rId11"/>
    <p:sldId id="276" r:id="rId12"/>
    <p:sldId id="296" r:id="rId13"/>
    <p:sldId id="277" r:id="rId14"/>
    <p:sldId id="313" r:id="rId15"/>
    <p:sldId id="281" r:id="rId16"/>
    <p:sldId id="298" r:id="rId17"/>
    <p:sldId id="314" r:id="rId18"/>
    <p:sldId id="282" r:id="rId19"/>
    <p:sldId id="283" r:id="rId20"/>
    <p:sldId id="323" r:id="rId21"/>
    <p:sldId id="284" r:id="rId22"/>
    <p:sldId id="315" r:id="rId23"/>
    <p:sldId id="324" r:id="rId24"/>
    <p:sldId id="285" r:id="rId25"/>
    <p:sldId id="316" r:id="rId26"/>
    <p:sldId id="325" r:id="rId27"/>
    <p:sldId id="326" r:id="rId28"/>
    <p:sldId id="327" r:id="rId29"/>
    <p:sldId id="328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94" autoAdjust="0"/>
    <p:restoredTop sz="88497" autoAdjust="0"/>
  </p:normalViewPr>
  <p:slideViewPr>
    <p:cSldViewPr>
      <p:cViewPr varScale="1">
        <p:scale>
          <a:sx n="65" d="100"/>
          <a:sy n="65" d="100"/>
        </p:scale>
        <p:origin x="9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6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3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9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3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59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89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6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38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4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7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45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86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49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4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8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8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8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04.04_Java&#20013;&#30340;&#20869;&#23384;&#20998;&#37197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vi/04.05_&#19968;&#20010;&#25968;&#32452;&#30340;&#20869;&#23384;&#2227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vi/04.06_&#20108;&#20010;&#25968;&#32452;&#30340;&#20869;&#23384;&#22270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04.07_&#20108;&#20010;&#25968;&#32452;&#25351;&#21521;&#21516;&#19968;&#20010;&#22534;&#20869;&#23384;&#30340;&#20869;&#23384;&#2227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04.08_&#25968;&#32452;&#21021;&#22987;&#21270;&#20043;&#38745;&#24577;&#21021;&#22987;&#2127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vi/04.09_&#25968;&#32452;&#25805;&#20316;&#30340;&#20004;&#20010;&#24120;&#35265;&#23567;&#38382;&#39064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04.10_&#25968;&#32452;&#25805;&#20316;&#20043;&#36941;&#21382;&#25968;&#32452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vi/04.11_&#25968;&#32452;&#25805;&#20316;&#20043;&#33719;&#21462;&#26368;&#2054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avi/04.12_&#25968;&#32452;&#32451;&#20064;&#20043;&#35780;&#22996;&#25171;&#20998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04.13_&#25968;&#32452;&#32451;&#20064;&#20043;&#19981;&#27515;&#31070;&#20820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4.01_&#25968;&#32452;&#30340;&#27010;&#36848;&#21644;&#23450;&#20041;&#26684;&#2433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vi/04.02_&#25968;&#32452;&#21021;&#22987;&#21270;&#20043;&#21160;&#24577;&#21021;&#22987;&#2127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vi/04.03_&#25968;&#32452;&#25805;&#20316;&#20043;&#33719;&#21462;&#25968;&#32452;&#20013;&#30340;&#20803;&#3203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348880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11560" y="4619288"/>
            <a:ext cx="3744416" cy="820891"/>
            <a:chOff x="525732" y="3546988"/>
            <a:chExt cx="3544714" cy="820891"/>
          </a:xfrm>
        </p:grpSpPr>
        <p:sp>
          <p:nvSpPr>
            <p:cNvPr id="24" name="矩形 23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61836" y="3772767"/>
              <a:ext cx="26086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数组常见问题及练习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11559" y="1443946"/>
            <a:ext cx="820891" cy="820891"/>
          </a:xfrm>
          <a:prstGeom prst="rect">
            <a:avLst/>
          </a:prstGeom>
          <a:solidFill>
            <a:srgbClr val="F472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56296" y="162551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数组介绍及动态初始化</a:t>
            </a:r>
            <a:endParaRPr lang="id-ID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81364" y="2586014"/>
            <a:ext cx="9053468" cy="1728192"/>
            <a:chOff x="539552" y="1108195"/>
            <a:chExt cx="9053468" cy="1728192"/>
          </a:xfrm>
        </p:grpSpPr>
        <p:sp>
          <p:nvSpPr>
            <p:cNvPr id="31" name="矩形 30"/>
            <p:cNvSpPr/>
            <p:nvPr/>
          </p:nvSpPr>
          <p:spPr>
            <a:xfrm>
              <a:off x="539552" y="1108195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204193" y="1251245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176196" y="1591141"/>
              <a:ext cx="741682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java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中的内存分配图解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一个数组的内存图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两个数组的内存图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二个数组指向同一个堆内存的内存图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2.5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数组初始化之静态初始化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195736" y="1108937"/>
              <a:ext cx="6192688" cy="1727450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85572" y="272832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数组内存结构及静态初始化</a:t>
            </a:r>
            <a:endParaRPr lang="id-ID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9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中内存分为哪几块区域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36512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中的内存分配图解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中的内存如何划分的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51454" y="188639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7824" y="2636912"/>
            <a:ext cx="626469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分为哪几块区域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：栈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：堆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：方法区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：本地方法区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：寄存器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的栈和堆中放的是什么东西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：栈：存储的是方法                   堆：存储的是局部变量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：栈：存储的是局部变量            堆：存储的是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出来的对象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：栈：存储的是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出来的对象  堆：存储的是局部变量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：栈：存储的是对象                  堆：存储的是方法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中的内存分配图解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67544" y="2614428"/>
            <a:ext cx="2232248" cy="2016224"/>
            <a:chOff x="827584" y="2564904"/>
            <a:chExt cx="2232248" cy="2016224"/>
          </a:xfrm>
        </p:grpSpPr>
        <p:sp>
          <p:nvSpPr>
            <p:cNvPr id="13" name="圆角矩形 12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8" name="椭圆 17"/>
          <p:cNvSpPr/>
          <p:nvPr/>
        </p:nvSpPr>
        <p:spPr>
          <a:xfrm>
            <a:off x="5051454" y="188639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029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：阐述一个数组的内存图结构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2.2 </a:t>
            </a:r>
            <a:r>
              <a:rPr lang="zh-CN" altLang="en-US" dirty="0"/>
              <a:t>一个数组的内存图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动态初始化的数组有没有默认值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B7E3BC25-5714-4679-8716-FD9FB19B7A27}"/>
              </a:ext>
            </a:extLst>
          </p:cNvPr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746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：阐述两个数组的内存图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两个数组的内存图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当定义两个数组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堆内存中会如何变化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195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：阐述两个数组指向同一个堆内存的内存图结构掌握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两个数组指向同一个地址的内存图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能否让两个数组引用变量指向同一个数组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71600" y="2608371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723489" y="239404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FE22E0DE-E526-4E85-8C92-2F633536CBB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两个数组指向同一个地址的内存图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87F0CFE-A5B2-43EA-A249-10742733D2EA}"/>
              </a:ext>
            </a:extLst>
          </p:cNvPr>
          <p:cNvSpPr/>
          <p:nvPr/>
        </p:nvSpPr>
        <p:spPr>
          <a:xfrm>
            <a:off x="3723489" y="2843410"/>
            <a:ext cx="5796136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定义一个数组为：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arr</a:t>
            </a:r>
            <a:r>
              <a:rPr lang="en-US" altLang="zh-CN" dirty="0"/>
              <a:t>  = {1,2,3,4,5};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分别用两个数组变量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arr1,arr2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指向该数组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[] arr1 =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[] arr2 =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为数组中的所有元素赋值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arr2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取出数组中的元素的值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0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：阐述数组静态初始化的方式并编写代码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数组初始化之静态初始化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能不能边定义数组边给出数组中元素的值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3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83568" y="3373754"/>
            <a:ext cx="8668199" cy="2016224"/>
            <a:chOff x="525732" y="1268760"/>
            <a:chExt cx="8668199" cy="2016224"/>
          </a:xfrm>
        </p:grpSpPr>
        <p:sp>
          <p:nvSpPr>
            <p:cNvPr id="10" name="矩形 9"/>
            <p:cNvSpPr/>
            <p:nvPr/>
          </p:nvSpPr>
          <p:spPr>
            <a:xfrm>
              <a:off x="525732" y="1268760"/>
              <a:ext cx="1656184" cy="2016224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1916" y="1268760"/>
              <a:ext cx="295465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数组常见问题及练习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87479" y="1700808"/>
              <a:ext cx="700645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数组操作的两个常见小问题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数组操作之遍历数组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数组操作之获取最值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数组练习之评委打分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3.5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数组练习之不死神兔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2107" y="1268760"/>
              <a:ext cx="6192688" cy="2016224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94013" y="1293455"/>
            <a:ext cx="3313881" cy="872110"/>
            <a:chOff x="525732" y="3546988"/>
            <a:chExt cx="3313881" cy="872110"/>
          </a:xfrm>
        </p:grpSpPr>
        <p:sp>
          <p:nvSpPr>
            <p:cNvPr id="15" name="矩形 14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46623" y="3772767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数组介绍及动态初始化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94013" y="2426734"/>
            <a:ext cx="3775546" cy="872110"/>
            <a:chOff x="525732" y="3546988"/>
            <a:chExt cx="3775546" cy="872110"/>
          </a:xfrm>
        </p:grpSpPr>
        <p:sp>
          <p:nvSpPr>
            <p:cNvPr id="19" name="矩形 18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46623" y="3772767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数组内存结构及静态初始化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59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：阐述数组操作的常见问题及解决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数组操作的两个常见小问题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如果访问数组中没有的索引会出错吗？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D7064BE7-F90C-4D9F-94FC-33E1E8674554}"/>
              </a:ext>
            </a:extLst>
          </p:cNvPr>
          <p:cNvSpPr/>
          <p:nvPr/>
        </p:nvSpPr>
        <p:spPr>
          <a:xfrm>
            <a:off x="5051454" y="188639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28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8"/>
          <p:cNvSpPr txBox="1"/>
          <p:nvPr/>
        </p:nvSpPr>
        <p:spPr>
          <a:xfrm>
            <a:off x="2051720" y="2420888"/>
            <a:ext cx="455379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阐述数组的概念及定义格式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1" name="TextBox 128"/>
          <p:cNvSpPr txBox="1"/>
          <p:nvPr/>
        </p:nvSpPr>
        <p:spPr>
          <a:xfrm>
            <a:off x="2051720" y="3069297"/>
            <a:ext cx="634915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独立编写数组初始化及获取数组元素的案例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2" name="TextBox 128"/>
          <p:cNvSpPr txBox="1"/>
          <p:nvPr/>
        </p:nvSpPr>
        <p:spPr>
          <a:xfrm>
            <a:off x="2051720" y="3717369"/>
            <a:ext cx="404083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阐述数组的内存结构图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051720" y="4365441"/>
            <a:ext cx="429731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独立编写关于数组的练习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33188" y="2714941"/>
            <a:ext cx="57961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下列选项正确的是：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{1,2,3,4,5};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[5]);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  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ArrayIndexOutOfBoundsException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异常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C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NullPointerException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异常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：编译错误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50708" y="2276872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E1C7D1B5-F3AA-449A-B682-7701CB1558AA}"/>
              </a:ext>
            </a:extLst>
          </p:cNvPr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7644D76E-55F1-41ED-B9E0-DD816D823817}"/>
              </a:ext>
            </a:extLst>
          </p:cNvPr>
          <p:cNvSpPr/>
          <p:nvPr/>
        </p:nvSpPr>
        <p:spPr>
          <a:xfrm>
            <a:off x="5051454" y="188639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510D1174-C62F-45E9-B2F4-79F3420077E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数组操作的两个常见小问题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DB79B4CB-6915-4B60-AA4E-E2E299BBD50B}"/>
              </a:ext>
            </a:extLst>
          </p:cNvPr>
          <p:cNvGrpSpPr/>
          <p:nvPr/>
        </p:nvGrpSpPr>
        <p:grpSpPr>
          <a:xfrm>
            <a:off x="816552" y="2708920"/>
            <a:ext cx="2232248" cy="2016224"/>
            <a:chOff x="827584" y="2564904"/>
            <a:chExt cx="2232248" cy="2016224"/>
          </a:xfrm>
        </p:grpSpPr>
        <p:sp>
          <p:nvSpPr>
            <p:cNvPr id="18" name="圆角矩形 14">
              <a:extLst>
                <a:ext uri="{FF2B5EF4-FFF2-40B4-BE49-F238E27FC236}">
                  <a16:creationId xmlns:a16="http://schemas.microsoft.com/office/drawing/2014/main" xmlns="" id="{FA5A7201-6810-4391-9C91-9703E3C2CD4E}"/>
                </a:ext>
              </a:extLst>
            </p:cNvPr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内容占位符 2">
              <a:extLst>
                <a:ext uri="{FF2B5EF4-FFF2-40B4-BE49-F238E27FC236}">
                  <a16:creationId xmlns:a16="http://schemas.microsoft.com/office/drawing/2014/main" xmlns="" id="{73E78A4D-5942-4463-A30C-D7A7FFB98957}"/>
                </a:ext>
              </a:extLst>
            </p:cNvPr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E7FCE1B7-7646-4E5E-9311-35A5C6B4DA61}"/>
                </a:ext>
              </a:extLst>
            </p:cNvPr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D5B783B6-02C7-4317-8EFB-266F4B415EED}"/>
                  </a:ext>
                </a:extLst>
              </p:cNvPr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AutoShape 104">
                <a:extLst>
                  <a:ext uri="{FF2B5EF4-FFF2-40B4-BE49-F238E27FC236}">
                    <a16:creationId xmlns:a16="http://schemas.microsoft.com/office/drawing/2014/main" xmlns="" id="{3985D959-BE71-486D-AD8D-5899CCC25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58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：独立编写数组遍历的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数组操作之遍历数组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如何遍历数组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10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数组操作之遍历数组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0316" y="3358904"/>
            <a:ext cx="5796136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定义一个长度为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的数组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数组中的每个元素值都是对应的索引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+2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遍历输出数组中的所有元素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71600" y="2608371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450316" y="2854743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5DB7150E-F22B-4CCF-A8C9-EE2BC31CC60C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A01581EF-6266-4DD5-BA19-3213AA8135CC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173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数组操作之遍历数组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0316" y="3212976"/>
            <a:ext cx="5796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定义一个数组 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{171,72,19,16,118,51,210,7,18}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求出该数组中满足要求的元素和。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要求：求和的元素的个位和十位不能包含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并且只能为偶数。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71600" y="2608371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450316" y="270892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4A7ECBB5-2079-40AA-9910-7DEC76D0F04E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A5D24AD6-8468-490D-BD50-6A221CD0CD3D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507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：独立编写求数组元素最值的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数组操作之获取最值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int[ ] arr={4,1,3,9},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中的最大值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A57FBC62-4B18-44F4-9426-DCECA4E8B645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AD7F0A5C-08F7-44C6-A4C2-4DC079A27B69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685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数组操作之获取最值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4730" y="3140968"/>
            <a:ext cx="5796136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使用静态初始化定义一个长度为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的数组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为数组中的元素赋值为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11,33,77,22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求出数组中的最小值并打印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40981" y="242088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214730" y="2506165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466F3824-47B8-4B1B-AC20-9AC691747C93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71ED8F53-6611-4EEF-8E16-783AF2E4B31C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035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：独立编写评委打分的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3.4 </a:t>
            </a:r>
            <a:r>
              <a:rPr lang="zh-CN" altLang="en-US" dirty="0"/>
              <a:t>数组练习之评委打分</a:t>
            </a:r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如何获取数组中的最大值、最小值和元素求平均值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2E990378-73BC-468E-BFD9-D9335E271F87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E47E6BBB-AB29-4A6C-9DEC-C115C5560F2F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9782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31640" y="2599984"/>
            <a:ext cx="2232248" cy="2016224"/>
            <a:chOff x="829871" y="4136673"/>
            <a:chExt cx="2232248" cy="2016224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504892E-5072-4348-B09E-94165E34A6F5}"/>
              </a:ext>
            </a:extLst>
          </p:cNvPr>
          <p:cNvGrpSpPr/>
          <p:nvPr/>
        </p:nvGrpSpPr>
        <p:grpSpPr>
          <a:xfrm>
            <a:off x="4067944" y="3046387"/>
            <a:ext cx="3070071" cy="977690"/>
            <a:chOff x="4122535" y="2599984"/>
            <a:chExt cx="3070071" cy="977690"/>
          </a:xfrm>
        </p:grpSpPr>
        <p:sp>
          <p:nvSpPr>
            <p:cNvPr id="4" name="矩形 3"/>
            <p:cNvSpPr/>
            <p:nvPr/>
          </p:nvSpPr>
          <p:spPr>
            <a:xfrm>
              <a:off x="4122535" y="3208342"/>
              <a:ext cx="3070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编写评委打分案例的代码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22535" y="2599984"/>
              <a:ext cx="968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(6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sp>
        <p:nvSpPr>
          <p:cNvPr id="36" name="Rectangle 2">
            <a:extLst>
              <a:ext uri="{FF2B5EF4-FFF2-40B4-BE49-F238E27FC236}">
                <a16:creationId xmlns:a16="http://schemas.microsoft.com/office/drawing/2014/main" xmlns="" id="{16C0E122-C506-4D47-ADCC-2A043A2DD62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3.4 </a:t>
            </a:r>
            <a:r>
              <a:rPr lang="zh-CN" altLang="en-US" dirty="0"/>
              <a:t>数组练习之评委打分</a:t>
            </a:r>
            <a:endParaRPr 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32A46F47-2B33-4358-9343-169B639ABEB3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96E934A6-E911-4493-A439-4A610456AF22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871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：独立编写不死神兔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数组练习之不死神兔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不死神兔有什么规律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F194998-1EA7-4DE4-A917-596D1546FA7F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DE615DEC-FAC6-419E-8B3B-CCC61D5CAA17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305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86944" y="3225750"/>
            <a:ext cx="5796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分析每个月兔子对数的规律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定义一个数组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使用数组完成不死神兔的代码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71600" y="2608371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486944" y="277163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00D628C7-7C1E-4251-8110-AEA53B53A5B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数组练习之不死神兔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AA520B05-01E3-429B-9B92-B8E0FA4F8E7A}"/>
              </a:ext>
            </a:extLst>
          </p:cNvPr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FB1C0E2D-652F-40CC-80F7-1FE047ACEB87}"/>
              </a:ext>
            </a:extLst>
          </p:cNvPr>
          <p:cNvSpPr/>
          <p:nvPr/>
        </p:nvSpPr>
        <p:spPr>
          <a:xfrm>
            <a:off x="5211530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415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924944"/>
            <a:ext cx="3014908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数组介绍及动态初始化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339752" y="3645024"/>
            <a:ext cx="352786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数组内存结构及静态初始化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4365104"/>
            <a:ext cx="275842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数组常见问题及练习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9512" y="1292833"/>
            <a:ext cx="9086828" cy="1728192"/>
            <a:chOff x="525732" y="1268760"/>
            <a:chExt cx="9086828" cy="1728192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326243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数组介绍及动态初始化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95736" y="1916832"/>
              <a:ext cx="741682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数组的概述和定义格式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数组初始化之动态初始化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数组操作之获取数组中的元素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6" y="1268760"/>
              <a:ext cx="6854389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560" y="3397675"/>
            <a:ext cx="3789156" cy="820891"/>
            <a:chOff x="525732" y="3443655"/>
            <a:chExt cx="3789156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443655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60233" y="3669434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数组内存结构及静态初始化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560" y="4619288"/>
            <a:ext cx="3083049" cy="820891"/>
            <a:chOff x="525732" y="3546988"/>
            <a:chExt cx="3083049" cy="820891"/>
          </a:xfrm>
        </p:grpSpPr>
        <p:sp>
          <p:nvSpPr>
            <p:cNvPr id="11" name="矩形 1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46623" y="3772767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数组常见问题及练习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阐述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数组的概念及定义格式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1.1 </a:t>
            </a:r>
            <a:r>
              <a:rPr lang="zh-CN" altLang="en-US" dirty="0"/>
              <a:t>数组的概述和定义格式</a:t>
            </a:r>
            <a:endParaRPr 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如何定义一个数组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53FCC0B4-0D95-42FC-A3F9-EF15C9C95C16}"/>
              </a:ext>
            </a:extLst>
          </p:cNvPr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695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：独立编写使用动态方式完成数组初始化案例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数组初始化之动态初始化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如何给数组初始化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04E1B05D-E433-4486-9321-E1B6C2198403}"/>
              </a:ext>
            </a:extLst>
          </p:cNvPr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DABA0BE8-8073-4537-8AE0-5E53D4EEB066}"/>
              </a:ext>
            </a:extLst>
          </p:cNvPr>
          <p:cNvSpPr/>
          <p:nvPr/>
        </p:nvSpPr>
        <p:spPr>
          <a:xfrm>
            <a:off x="5076056" y="207514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215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19324" y="2781574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998105" y="2973214"/>
            <a:ext cx="3796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下列数组的初始化正确的是()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xmlns="" id="{0C3368C8-8E3A-463D-B0B1-9B0DFAC2D98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数组初始化之动态初始化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BC436A4-11F5-40FE-B8CB-18A73F415B31}"/>
              </a:ext>
            </a:extLst>
          </p:cNvPr>
          <p:cNvSpPr txBox="1"/>
          <p:nvPr/>
        </p:nvSpPr>
        <p:spPr>
          <a:xfrm>
            <a:off x="3401936" y="3386661"/>
            <a:ext cx="2898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[3];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15E37366-A4BE-4C3A-812F-6FEE61201C3E}"/>
              </a:ext>
            </a:extLst>
          </p:cNvPr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02E5B241-1706-4D7F-B10D-B00BB3AC5FC2}"/>
              </a:ext>
            </a:extLst>
          </p:cNvPr>
          <p:cNvSpPr/>
          <p:nvPr/>
        </p:nvSpPr>
        <p:spPr>
          <a:xfrm>
            <a:off x="5076056" y="207514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685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：独立编写获取数组元素的案例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数组操作之获取数组中的元素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如何访问数组里面的元素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43609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038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4509120"/>
            <a:ext cx="5827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定义一个长度为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并给数组中每个元素赋值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2,4,6,8,10,12,14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取出数组中所有的元素并打印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67544" y="4293096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029523" y="207515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344663" y="207514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4740" y="1773463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904538" y="2103603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[]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=new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[3]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数组的最大和最小索引是多少？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xmlns="" id="{93019743-0CF2-450E-96E5-2D147EC88E8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数组操作之获取数组中的元素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507262A-C273-4BBB-9911-780786592BAB}"/>
              </a:ext>
            </a:extLst>
          </p:cNvPr>
          <p:cNvSpPr txBox="1"/>
          <p:nvPr/>
        </p:nvSpPr>
        <p:spPr>
          <a:xfrm>
            <a:off x="3222360" y="2624940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A:1,3	B:0,3	C: 1,2	D:0,2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16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6478</TotalTime>
  <Words>1317</Words>
  <Application>Microsoft Office PowerPoint</Application>
  <PresentationFormat>全屏显示(4:3)</PresentationFormat>
  <Paragraphs>318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2004</cp:revision>
  <dcterms:created xsi:type="dcterms:W3CDTF">2015-06-29T07:19:00Z</dcterms:created>
  <dcterms:modified xsi:type="dcterms:W3CDTF">2017-08-25T08:25:43Z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