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47" r:id="rId2"/>
    <p:sldId id="260" r:id="rId3"/>
    <p:sldId id="261" r:id="rId4"/>
    <p:sldId id="262" r:id="rId5"/>
    <p:sldId id="263" r:id="rId6"/>
    <p:sldId id="361" r:id="rId7"/>
    <p:sldId id="265" r:id="rId8"/>
    <p:sldId id="270" r:id="rId9"/>
    <p:sldId id="309" r:id="rId10"/>
    <p:sldId id="358" r:id="rId11"/>
    <p:sldId id="310" r:id="rId12"/>
    <p:sldId id="352" r:id="rId13"/>
    <p:sldId id="333" r:id="rId14"/>
    <p:sldId id="276" r:id="rId15"/>
    <p:sldId id="353" r:id="rId16"/>
    <p:sldId id="277" r:id="rId17"/>
    <p:sldId id="313" r:id="rId18"/>
    <p:sldId id="359" r:id="rId19"/>
    <p:sldId id="341" r:id="rId20"/>
    <p:sldId id="354" r:id="rId21"/>
    <p:sldId id="348" r:id="rId22"/>
    <p:sldId id="349" r:id="rId23"/>
    <p:sldId id="355" r:id="rId24"/>
    <p:sldId id="346" r:id="rId25"/>
    <p:sldId id="343" r:id="rId26"/>
    <p:sldId id="344" r:id="rId27"/>
    <p:sldId id="360" r:id="rId28"/>
    <p:sldId id="281" r:id="rId29"/>
    <p:sldId id="314" r:id="rId30"/>
    <p:sldId id="356" r:id="rId31"/>
    <p:sldId id="350" r:id="rId32"/>
    <p:sldId id="351" r:id="rId33"/>
    <p:sldId id="357" r:id="rId34"/>
    <p:sldId id="25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 autoAdjust="0"/>
    <p:restoredTop sz="88455" autoAdjust="0"/>
  </p:normalViewPr>
  <p:slideViewPr>
    <p:cSldViewPr>
      <p:cViewPr varScale="1">
        <p:scale>
          <a:sx n="65" d="100"/>
          <a:sy n="65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3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0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8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1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2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59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5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4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9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8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3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34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3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8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8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21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0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vi/07.04_Java&#32487;&#25215;&#20013;&#25104;&#21592;&#21464;&#37327;&#30340;&#29305;&#28857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vi/07.05_super&#20851;&#38190;&#23383;&#30340;&#27010;&#36848;&#21644;&#20351;&#2999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avi/07.06_Java&#32487;&#25215;&#20013;&#26500;&#36896;&#26041;&#27861;&#30340;&#29305;&#28857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vi/07.07_Java&#32487;&#25215;&#20013;&#25104;&#21592;&#26041;&#27861;&#30340;&#29305;&#28857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vi/07.08_&#26041;&#27861;&#37325;&#20889;&#30340;&#27010;&#36848;&#21644;&#20351;&#2999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vi/07.09_&#26041;&#27861;&#37325;&#20889;&#30340;&#27880;&#24847;&#20107;&#39033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avi/07.10_&#32487;&#25215;&#30340;&#32451;&#20064;(&#23398;&#29983;&#21644;&#32769;&#24072;&#26696;&#20363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vi/07.11_&#22810;&#24577;&#30340;&#27010;&#36848;&#21644;&#20195;&#30721;&#20307;&#2961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avi/07.12_&#22810;&#24577;&#20013;&#25104;&#21592;&#30340;&#35775;&#38382;&#29305;&#28857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vi/07.13_&#22810;&#24577;&#30340;&#22909;&#22788;&#21644;&#24330;&#31471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avi/07.14_&#22810;&#24577;&#20013;&#30340;&#36716;&#22411;&#38382;&#39064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avi/07.15_&#22810;&#24577;&#36716;&#22411;&#38382;&#39064;&#20869;&#23384;&#22270;&#35299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avi/07.16_&#22810;&#24577;&#30340;&#32451;&#20064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07.01_&#32487;&#25215;&#30340;&#27010;&#3684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vi/07.02_&#32487;&#25215;&#30340;&#22909;&#22788;&#21644;&#24330;&#3147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vi/07.03_Java&#20013;&#32487;&#25215;&#30340;&#29305;&#2885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348880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  <p:extLst>
      <p:ext uri="{BB962C8B-B14F-4D97-AF65-F5344CB8AC3E}">
        <p14:creationId xmlns:p14="http://schemas.microsoft.com/office/powerpoint/2010/main" val="21089373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270892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创建一个父亲类 包含成员变量 年龄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创建一个儿子类 包含成员变量 年龄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身高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hight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在儿子类中创建一个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方法显示年龄和身高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printAge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方法在方法中修改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的值并打印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.4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继承中成员变量的特点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26" name="组合 24"/>
          <p:cNvGrpSpPr/>
          <p:nvPr/>
        </p:nvGrpSpPr>
        <p:grpSpPr>
          <a:xfrm>
            <a:off x="683568" y="2636912"/>
            <a:ext cx="2232248" cy="2016224"/>
            <a:chOff x="829871" y="4136673"/>
            <a:chExt cx="2232248" cy="2016224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8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524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171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独立编写案例测试继承中成员变量的访问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继承中成员变量的特点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什么是就近原则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4405CEA8-A165-458C-9429-3701A51C034A}"/>
              </a:ext>
            </a:extLst>
          </p:cNvPr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215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20825" y="2682786"/>
            <a:ext cx="5827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中继承中的成员变量有什么特点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什么是就近原则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1.4Java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继承中成员变量的特点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11560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198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1520" y="2060848"/>
            <a:ext cx="9189106" cy="1728193"/>
            <a:chOff x="525732" y="1268760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65918" y="1346359"/>
              <a:ext cx="50417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super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关键字以及继承中的方法重写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75329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.1 super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关键字的概述和使用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  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.5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方法重写的注意事项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2.2 Java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继承中的构造方法和特点      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.6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继承的练习（学生和老师案例）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3.3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继承中成员方法的特点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.4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方法重写的概述和使用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017153" y="1268761"/>
              <a:ext cx="6854389" cy="1728192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3568" y="882111"/>
            <a:ext cx="2228649" cy="820891"/>
            <a:chOff x="525732" y="3741210"/>
            <a:chExt cx="2228649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继承的概述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41D49B65-FA03-4349-AFB4-02F68FC2D22E}"/>
              </a:ext>
            </a:extLst>
          </p:cNvPr>
          <p:cNvGrpSpPr/>
          <p:nvPr/>
        </p:nvGrpSpPr>
        <p:grpSpPr>
          <a:xfrm>
            <a:off x="683568" y="4077072"/>
            <a:ext cx="1516695" cy="820891"/>
            <a:chOff x="545316" y="4142099"/>
            <a:chExt cx="1516695" cy="820891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CCDDFF03-8F72-4C28-834D-E624FB1A0C0C}"/>
                </a:ext>
              </a:extLst>
            </p:cNvPr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F2DDCAA6-788F-406D-869F-13FA6EA7E370}"/>
                </a:ext>
              </a:extLst>
            </p:cNvPr>
            <p:cNvSpPr/>
            <p:nvPr/>
          </p:nvSpPr>
          <p:spPr>
            <a:xfrm>
              <a:off x="1277822" y="4367878"/>
              <a:ext cx="784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多态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5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67108"/>
            <a:ext cx="6747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独立编写案例测试继承中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有什么不同点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05994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290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20825" y="2682786"/>
            <a:ext cx="582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有什么不同点？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关键字的概述和使用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11560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760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2345" y="180556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学习目标：独立编写案例测试继承中构造方法的访问特点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继承中构造方法的特点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在继承中子父类的构造方法有什么特点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746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69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学习目标：独立编写案例测试继承中成员方法的访问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继承中成员方法的特点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子类中方法和父类中的方法声明一样，调用的到底是谁的方法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059943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1952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270892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练习视频中成员方法特点的代码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创建一个父亲类 包含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创建一个儿子类继承父亲类，包含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method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在测试类中创建儿子对象分别调用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method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继承中成员方法的特点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26" name="组合 24"/>
          <p:cNvGrpSpPr/>
          <p:nvPr/>
        </p:nvGrpSpPr>
        <p:grpSpPr>
          <a:xfrm>
            <a:off x="683568" y="2636912"/>
            <a:ext cx="2232248" cy="2016224"/>
            <a:chOff x="829871" y="4136673"/>
            <a:chExt cx="2232248" cy="2016224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8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625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：阐述继承中方法重写的概述和使用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方法重写的概述和使用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为什么需要方法重写，方法重写又有哪些应用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59943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842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123728" y="2214106"/>
            <a:ext cx="481027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阐述继承的概念、好处和弊端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123728" y="3851744"/>
            <a:ext cx="473012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this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super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关键字用法 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156972" y="4670563"/>
            <a:ext cx="481027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阐述多态的前提、好处和弊端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143977" y="3032925"/>
            <a:ext cx="609267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编写代码测试继承中成员的访问特点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6" name="TextBox 128"/>
          <p:cNvSpPr txBox="1"/>
          <p:nvPr/>
        </p:nvSpPr>
        <p:spPr>
          <a:xfrm>
            <a:off x="2143977" y="5489382"/>
            <a:ext cx="453013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独立编写继承和多态的案例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2708920"/>
            <a:ext cx="5827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练习视频中打电话的案例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创建一个手机类 包含行为“打电话”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创建一个新的手机类，继承自手机类，重写其中“打电话”的方法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方法重写的概述和使用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26" name="组合 24"/>
          <p:cNvGrpSpPr/>
          <p:nvPr/>
        </p:nvGrpSpPr>
        <p:grpSpPr>
          <a:xfrm>
            <a:off x="683568" y="2636912"/>
            <a:ext cx="2232248" cy="2016224"/>
            <a:chOff x="829871" y="4136673"/>
            <a:chExt cx="2232248" cy="2016224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8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16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学习目标：阐述继承中方法重写的注意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方法重写的注意事项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修饰的方法能够被重写吗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590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学习目标：独立编写继承中的学生和老师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学生和老师案例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父类中成员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修饰，子类如何去访问？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59943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833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270892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学生和老师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创建一个人类 包含姓名和年龄的属性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创建一个教师类 继承人类 包含讲课的方法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创建一个学生类 继承人类 包含学习的方法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创建一个测试类，分别创建学生和教师的</a:t>
            </a: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对象并调用方法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继承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学生和老师案例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26" name="组合 24"/>
          <p:cNvGrpSpPr/>
          <p:nvPr/>
        </p:nvGrpSpPr>
        <p:grpSpPr>
          <a:xfrm>
            <a:off x="683568" y="2636912"/>
            <a:ext cx="2232248" cy="2016224"/>
            <a:chOff x="829871" y="4136673"/>
            <a:chExt cx="2232248" cy="2016224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8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5745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1520" y="3186919"/>
            <a:ext cx="9189106" cy="1728193"/>
            <a:chOff x="525732" y="1268760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65918" y="1346359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多态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75329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.1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多态的概述和代码体现            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3.5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多态转型问题内存图解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3.2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多态中成员的访问特点   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3.6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多态的练习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3.3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多态的好处和弊端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3.4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多态中的转型问题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017153" y="1268761"/>
              <a:ext cx="6854389" cy="1728192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3568" y="882111"/>
            <a:ext cx="2228649" cy="820891"/>
            <a:chOff x="525732" y="3741210"/>
            <a:chExt cx="2228649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继承的概述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6A02D02D-1A55-4A1D-9141-9DD8691C10F6}"/>
              </a:ext>
            </a:extLst>
          </p:cNvPr>
          <p:cNvGrpSpPr/>
          <p:nvPr/>
        </p:nvGrpSpPr>
        <p:grpSpPr>
          <a:xfrm>
            <a:off x="683568" y="2076271"/>
            <a:ext cx="4692464" cy="1136705"/>
            <a:chOff x="525732" y="3741210"/>
            <a:chExt cx="4692464" cy="1136705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E3DB239E-F7FE-42F1-8C71-955CCCCF05CB}"/>
                </a:ext>
              </a:extLst>
            </p:cNvPr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C03B5CA5-65EE-4156-A15D-C90353CE238F}"/>
                </a:ext>
              </a:extLst>
            </p:cNvPr>
            <p:cNvSpPr/>
            <p:nvPr/>
          </p:nvSpPr>
          <p:spPr>
            <a:xfrm>
              <a:off x="1346623" y="3954585"/>
              <a:ext cx="387157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super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关键字以及继承中方法的重写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318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学习目标：阐述多态的概念及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的概述和代码体现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什么是多态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4995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学习目标：独立编写案例测试多态中成员的访问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中成员的访问特点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成员变量和成员方法的访问特点有什么不同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940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2708920"/>
            <a:ext cx="5827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多态中成员的访问特点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创建一个动物类 包含吃的行为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创建一个猫类 包含吃的行为和玩的行为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在测试类中创建动物类引用指向猫类对象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调用吃东西的方法和玩的方法查看结果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中成员的访问特点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26" name="组合 24"/>
          <p:cNvGrpSpPr/>
          <p:nvPr/>
        </p:nvGrpSpPr>
        <p:grpSpPr>
          <a:xfrm>
            <a:off x="683568" y="2636912"/>
            <a:ext cx="2232248" cy="2016224"/>
            <a:chOff x="829871" y="4136673"/>
            <a:chExt cx="2232248" cy="2016224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8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253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学习目标：独立编写案例测试多态的好处和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弊端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的好处和弊端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多态能够访问子类的特有功能吗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2219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学习目标：独立编写案例测试多态中的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多态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中的转型问题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什么是向上转型和向下转型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750FD006-D957-4E7A-BACC-871F65186C1C}"/>
              </a:ext>
            </a:extLst>
          </p:cNvPr>
          <p:cNvSpPr/>
          <p:nvPr/>
        </p:nvSpPr>
        <p:spPr>
          <a:xfrm>
            <a:off x="5059943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243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339752" y="2780928"/>
            <a:ext cx="96306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继承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339752" y="3501008"/>
            <a:ext cx="3442910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super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关键字以及方法重写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2339752" y="4221088"/>
            <a:ext cx="96306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多态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2708920"/>
            <a:ext cx="58273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视频中多态转型的案例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把动物类强制转换成猫类，调用其中的吃和玩的方法 ，向上转型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多态中的转型问题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26" name="组合 24"/>
          <p:cNvGrpSpPr/>
          <p:nvPr/>
        </p:nvGrpSpPr>
        <p:grpSpPr>
          <a:xfrm>
            <a:off x="683568" y="2636912"/>
            <a:ext cx="2232248" cy="2016224"/>
            <a:chOff x="829871" y="4136673"/>
            <a:chExt cx="2232248" cy="2016224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8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5632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：阐述多态转型问题的内存图解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多态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转型问题内存图解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类引用如何指向子类对象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974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665547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学习目标：独立编写多态的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多态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750FD006-D957-4E7A-BACC-871F65186C1C}"/>
              </a:ext>
            </a:extLst>
          </p:cNvPr>
          <p:cNvSpPr/>
          <p:nvPr/>
        </p:nvSpPr>
        <p:spPr>
          <a:xfrm>
            <a:off x="5059943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多态在案例代码中的体现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404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2708920"/>
            <a:ext cx="5827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练习猫和狗的案例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创建一个“动物类”，包含吃的方法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创建一个“猫类”，包含吃的方法和玩的方法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创建一个“狗类”，包含吃和的方法和玩的方法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多态的练习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26" name="组合 24"/>
          <p:cNvGrpSpPr/>
          <p:nvPr/>
        </p:nvGrpSpPr>
        <p:grpSpPr>
          <a:xfrm>
            <a:off x="683568" y="2636912"/>
            <a:ext cx="2232248" cy="2016224"/>
            <a:chOff x="829871" y="4136673"/>
            <a:chExt cx="2232248" cy="2016224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8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3444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905314"/>
            <a:ext cx="9189106" cy="1728193"/>
            <a:chOff x="525732" y="1268759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17876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继承的概述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75329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继承的概述 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继承的好处和弊端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继承的特点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1.4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继承中成员变量的特点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9149" y="2924944"/>
            <a:ext cx="4649183" cy="820891"/>
            <a:chOff x="525732" y="3741210"/>
            <a:chExt cx="4649183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3828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392B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super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关键字以及继承中的方法重写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7584" y="4120277"/>
            <a:ext cx="1516695" cy="820891"/>
            <a:chOff x="545316" y="4142099"/>
            <a:chExt cx="1516695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784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多态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继承的概述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什么是继承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843919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2708920"/>
            <a:ext cx="5827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创建一个标准的“人”类 包含成员变量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创建一个“学生类” 继承人类并包含学习的方法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创建一个“老师类” 继承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并包含讲课的方法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继承的概述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26" name="组合 24"/>
          <p:cNvGrpSpPr/>
          <p:nvPr/>
        </p:nvGrpSpPr>
        <p:grpSpPr>
          <a:xfrm>
            <a:off x="683568" y="2636912"/>
            <a:ext cx="2232248" cy="2016224"/>
            <a:chOff x="829871" y="4136673"/>
            <a:chExt cx="2232248" cy="2016224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8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9" name="圆角矩形 28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649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01700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：阐述继承的好处和弊端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继承的好处和弊端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继承有什么优缺点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24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20825" y="2682786"/>
            <a:ext cx="58273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使用继承有什么好处？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使用继承有什么弊端？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继承的好处和弊端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11560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77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学习目标：独立编写案例测试继承的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1.3Java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中继承的特点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是否支持多继承？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695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9478</TotalTime>
  <Words>1430</Words>
  <Application>Microsoft Office PowerPoint</Application>
  <PresentationFormat>全屏显示(4:3)</PresentationFormat>
  <Paragraphs>353</Paragraphs>
  <Slides>34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1.1继承的概述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smhjx2006</cp:lastModifiedBy>
  <cp:revision>2679</cp:revision>
  <dcterms:created xsi:type="dcterms:W3CDTF">2015-06-29T07:19:00Z</dcterms:created>
  <dcterms:modified xsi:type="dcterms:W3CDTF">2017-09-13T06:27:10Z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