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263" r:id="rId6"/>
    <p:sldId id="359" r:id="rId7"/>
    <p:sldId id="265" r:id="rId8"/>
    <p:sldId id="270" r:id="rId9"/>
    <p:sldId id="309" r:id="rId10"/>
    <p:sldId id="360" r:id="rId11"/>
    <p:sldId id="310" r:id="rId12"/>
    <p:sldId id="336" r:id="rId13"/>
    <p:sldId id="361" r:id="rId14"/>
    <p:sldId id="358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25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97" autoAdjust="0"/>
    <p:restoredTop sz="94414" autoAdjust="0"/>
  </p:normalViewPr>
  <p:slideViewPr>
    <p:cSldViewPr>
      <p:cViewPr>
        <p:scale>
          <a:sx n="75" d="100"/>
          <a:sy n="75" d="100"/>
        </p:scale>
        <p:origin x="58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1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81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10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9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12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4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2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4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8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09.04_Object&#31867;&#30340;equals()&#26041;&#2786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9.05_String&#31867;&#30340;&#27010;&#36848;&#21644;&#26500;&#36896;&#26041;&#2786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9.06_String&#21019;&#24314;&#23545;&#35937;&#30340;&#29305;&#2885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09.07_String&#30340;&#32451;&#20064;&#20043;&#27169;&#25311;&#29992;&#25143;&#30331;&#24405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09.08_String&#30340;&#32451;&#20064;&#20043;&#23383;&#31526;&#20018;&#36941;&#2138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avi/09.09_String&#30340;&#32451;&#20064;&#20043;&#25968;&#32452;&#20803;&#32032;&#25340;&#25509;&#25104;&#25351;&#23450;&#26684;&#24335;&#30340;&#23383;&#31526;&#2001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09.10_String&#30340;&#32451;&#20064;&#20043;&#23383;&#31526;&#20018;&#21453;&#3671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09.11_StringBuilder&#30340;&#27010;&#36848;&#20197;&#21450;&#19982;String&#30340;&#21306;&#21035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vi/09.12_StringBuilder&#30340;&#26500;&#36896;&#26041;&#2786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09.13_StringBuilder&#30340;&#28155;&#21152;&#21644;&#21453;&#36716;&#26041;&#2786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vi/09.14_StringBuilder&#21644;String&#30340;&#30456;&#20114;&#36716;&#2544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avi/09.15_StringBuilder&#30340;&#32451;&#20064;&#20043;&#25968;&#32452;&#20803;&#32032;&#25340;&#25509;&#25104;&#25351;&#23450;&#26684;&#24335;&#30340;&#23383;&#31526;&#20018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avi/09.16_StringBuilder&#30340;&#32451;&#20064;&#20043;&#23383;&#31526;&#20018;&#21453;&#3671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9.01_API&#30340;&#27010;&#36848;&#21644;&#20351;&#29992;&#27493;&#3958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09.02_&#36890;&#36807;Scanner&#33719;&#21462;&#23383;&#31526;&#20018;&#25968;&#25454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vi/09.03_Object&#31867;&#30340;toString()&#26041;&#278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471991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定义一个学生类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(Student),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成员变量包括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(name),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(age).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再定义一个测试类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在测试类中创建学生对象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并输出该学生对象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定义成员变量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生成无参构造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有参构造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,getter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定义测试类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ObjectDemo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在测试类中创建学生对象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打印学生对象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1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473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：独立编写测试重写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equals()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equals()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比较两个对象时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比较的是地址值还是属性值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45981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equals()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1560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545981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989364" y="3174080"/>
            <a:ext cx="5827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可以用来比较什么类型的数据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在没有重写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equlas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方法之前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比较两个对象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比较的是什么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在没有重写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equlas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比较两个对象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比较的是什么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2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64937" y="2755694"/>
            <a:ext cx="58273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定义一个学生类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(Student),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成员变量包括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(name),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(age).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再定义一个测试类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在测试类中创建学生对象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比较两个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并输出比较的结果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定义成员变量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生成无参构造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有参构造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,getter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,equals()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定义测试类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ObjectDemo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在测试类中创建学生对象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比较两个学生对象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把结果打印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equals()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45981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41542" y="2374114"/>
            <a:ext cx="945267" cy="381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40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2803151"/>
            <a:ext cx="9189106" cy="1748567"/>
            <a:chOff x="525732" y="1268759"/>
            <a:chExt cx="9189106" cy="1748567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smtClean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87771"/>
              <a:ext cx="28991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String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类的功能介绍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693887"/>
              <a:ext cx="75329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类的概述和构造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2.6 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的练习之字符串反转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创建对象的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特点         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的练习之模拟用户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登录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的练习之字符串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遍历    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2.5 String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的练习之数组元素拼接成指定格式的字符串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222348"/>
            <a:ext cx="4182709" cy="859706"/>
            <a:chOff x="525732" y="3741210"/>
            <a:chExt cx="4182709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3618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API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与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Object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的功能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介绍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29648"/>
            <a:ext cx="3866697" cy="820891"/>
            <a:chOff x="545316" y="4142099"/>
            <a:chExt cx="3866697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3134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StringBuilder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类的功能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介绍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7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类中有哪些构造方法？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164451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类的三个构造方法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String(String original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String(char[] value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String(char[] value,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index,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count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5214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63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对象的两种方式的区别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类的特点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8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1560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2989364" y="3174080"/>
            <a:ext cx="5827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类创建对象的特点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类的构造生成字符串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和直接赋值有什么区别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0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：独立编写模拟用户登录的案例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的练习之模拟用户登录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方法的作用是什么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23728" y="2525013"/>
            <a:ext cx="6815628" cy="66747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通过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文档查看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Ranom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Scanner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的使用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4274749"/>
            <a:ext cx="527745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String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类的相关案例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44359" y="3080235"/>
            <a:ext cx="579201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equals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方法和头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String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方法的作用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8" name="TextBox 128"/>
          <p:cNvSpPr txBox="1"/>
          <p:nvPr/>
        </p:nvSpPr>
        <p:spPr>
          <a:xfrm>
            <a:off x="2143976" y="4963346"/>
            <a:ext cx="614146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能够独立完成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StringBuilder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类的相关案例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650411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String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类的概述、构造方法及常用方法的功能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需求：模拟登录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给三次机会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并提示还有几次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两个字符串对象，用于存储已经存在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和密码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录入用户名和密码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键盘录入的用户名和密码去跟已经存在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和密码进行比较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内容相同，就提示登录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，就提示登录失败，并提示还有几次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的练习之模拟用户登录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37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：独立编写遍历字符串的案例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的练习之字符串遍历 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如何获取字符串中单个字符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如何获取字符串的长度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8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遍历字符串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获取字符串中的每一个字符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定义一个字符串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index)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获取每一个字符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通过循环遍历字符串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需要获取字符串的长度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的练习之字符串遍历 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7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：独立编写将数组拼接成字符串的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的练习之数组元素拼接成指定格式的字符串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如何把其他数据类型拼接成一个字符串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需求：把数组中的数据按照指定个格式拼接成一个字符串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写方法实现把数组中的元素按照指定的格式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拼接成一个字符串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的练习之数组元素拼接成指定格式的字符串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13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：独立编写字符串反转的案例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的练习之字符串反转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如何实现字符串的反转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58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需求：字符串反转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键盘录入字符串数据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写方法实现字符串数据的反转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的练习之字符串反转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0393" y="4437112"/>
            <a:ext cx="9189106" cy="1748567"/>
            <a:chOff x="525732" y="1268759"/>
            <a:chExt cx="9189106" cy="1748567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87771"/>
              <a:ext cx="39330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StringBuilder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类的功能介绍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693887"/>
              <a:ext cx="75329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.1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StringBuilder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的概述以及与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区别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.2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StringBuilder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的构造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 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3.6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StringBuilder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的练习之字符串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反转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.3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StringBuilder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的添加和反转方法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.4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StringBuilder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的相互转换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.5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StringBuilder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的练习之数组元素拼接成指定格式的字符串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222348"/>
            <a:ext cx="4182709" cy="859706"/>
            <a:chOff x="525732" y="3741210"/>
            <a:chExt cx="4182709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3618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API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与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Object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的功能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介绍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2810322"/>
            <a:ext cx="3090844" cy="820891"/>
            <a:chOff x="545316" y="4142099"/>
            <a:chExt cx="3090844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2358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String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类的功能介绍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的概述以及与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内容是可变的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6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的概述以及与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1560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2989364" y="3174080"/>
            <a:ext cx="582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StirngBuilder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内容是可变的还是不可变的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52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924944"/>
            <a:ext cx="413380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概述与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Object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类的功能介绍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339752" y="3645024"/>
            <a:ext cx="271264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String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类的功能介绍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4365104"/>
            <a:ext cx="357666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StringBuilder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类的功能介绍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/>
          <p:cNvSpPr txBox="1"/>
          <p:nvPr/>
        </p:nvSpPr>
        <p:spPr>
          <a:xfrm>
            <a:off x="2339752" y="5085184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构造方法的用法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的构造方法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类型的对象转换为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91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的添加和反转方法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中添加数据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能够添加什么类型的数据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81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append(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添加数据，并返回对象本身。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reverse()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的添加和反转方法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68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513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互相转换的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的相互转换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Stirng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对象如何转换为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5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：独立编写将数组拼接成字符串的案例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的练习之数组元素拼接成指定格式的字符串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如何对字符串进行拼接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01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把数组拼接成一个字符串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写方法实现把数组中的元素按照指定的格式拼接成一个字符串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的练习之数组元素拼接成指定格式的字符串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25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：独立编写字符串反转的案例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的练习之字符串反转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StirngBuilder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类中的反转方法是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2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把字符串反转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键盘录入一个字符串数据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写方法实现字符串数据的反转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的练习之字符串反转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5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1336358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4421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API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概述与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Object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类的功能介绍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概述及使用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步骤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  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Scanner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获取字符串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    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Object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</a:t>
              </a:r>
              <a:r>
                <a:rPr lang="en-US" altLang="zh-CN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toString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Object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equals()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3915782"/>
            <a:ext cx="3110300" cy="859706"/>
            <a:chOff x="525732" y="3741210"/>
            <a:chExt cx="3110300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22894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类的功能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介绍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29648"/>
            <a:ext cx="3866697" cy="820891"/>
            <a:chOff x="545316" y="4142099"/>
            <a:chExt cx="3866697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3134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StringBuilder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类的功能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介绍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：能够通过查看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文档演示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Ranom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文档的作用是什么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16127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7824" y="2432893"/>
            <a:ext cx="5827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文档的使用步骤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显示，找到索引，看到输入框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 查找的类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类的描述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第七步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的概述和使用步骤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43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：能够通过查看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文档演示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类的使用掌握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获取字符串数据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键盘录入一个字符串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通过键盘录入获取一个字符串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并输出该字符串到控制台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创建键盘录入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(Scanner)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给出提示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请输入一个字符串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定义一个变量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接收键盘录入的字符串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获取字符串数据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6957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：独立编写测试重写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定义一个类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如果没有重写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方法打印的是什么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8990</TotalTime>
  <Words>2148</Words>
  <Application>Microsoft Office PowerPoint</Application>
  <PresentationFormat>全屏显示(4:3)</PresentationFormat>
  <Paragraphs>453</Paragraphs>
  <Slides>38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API的概述和使用步骤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3024</cp:revision>
  <dcterms:created xsi:type="dcterms:W3CDTF">2015-06-29T07:19:00Z</dcterms:created>
  <dcterms:modified xsi:type="dcterms:W3CDTF">2017-09-13T07:14:51Z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