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61" r:id="rId4"/>
    <p:sldId id="262" r:id="rId5"/>
    <p:sldId id="263" r:id="rId6"/>
    <p:sldId id="359" r:id="rId7"/>
    <p:sldId id="265" r:id="rId8"/>
    <p:sldId id="270" r:id="rId9"/>
    <p:sldId id="309" r:id="rId10"/>
    <p:sldId id="360" r:id="rId11"/>
    <p:sldId id="310" r:id="rId12"/>
    <p:sldId id="358" r:id="rId13"/>
    <p:sldId id="362" r:id="rId14"/>
    <p:sldId id="363" r:id="rId15"/>
    <p:sldId id="364" r:id="rId16"/>
    <p:sldId id="385" r:id="rId17"/>
    <p:sldId id="366" r:id="rId18"/>
    <p:sldId id="367" r:id="rId19"/>
    <p:sldId id="368" r:id="rId20"/>
    <p:sldId id="369" r:id="rId21"/>
    <p:sldId id="370" r:id="rId22"/>
    <p:sldId id="374" r:id="rId23"/>
    <p:sldId id="375" r:id="rId24"/>
    <p:sldId id="376" r:id="rId25"/>
    <p:sldId id="377" r:id="rId26"/>
    <p:sldId id="386" r:id="rId27"/>
    <p:sldId id="378" r:id="rId28"/>
    <p:sldId id="379" r:id="rId29"/>
    <p:sldId id="381" r:id="rId30"/>
    <p:sldId id="382" r:id="rId31"/>
    <p:sldId id="25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414" autoAdjust="0"/>
  </p:normalViewPr>
  <p:slideViewPr>
    <p:cSldViewPr>
      <p:cViewPr varScale="1">
        <p:scale>
          <a:sx n="74" d="100"/>
          <a:sy n="74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8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94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1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8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10.04_Arrays&#31867;&#20013;&#26500;&#36896;&#26041;&#27861;&#30340;&#38382;&#3906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10.05_&#22522;&#26412;&#31867;&#22411;&#21253;&#35013;&#31867;&#30340;&#27010;&#36848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10.06_Integer&#31867;&#30340;&#27010;&#36848;&#21644;&#26500;&#36896;&#26041;&#278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10.07_int&#31867;&#22411;&#21644;String&#31867;&#22411;&#30340;&#30456;&#20114;&#36716;&#2544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10.08_Integer&#30340;&#32451;&#20064;&#20043;&#25226;&#23383;&#31526;&#20018;&#20013;&#30340;&#25968;&#25454;&#25490;&#2420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10.09_JDK5&#30340;&#26032;&#29305;&#24615;&#33258;&#21160;&#35013;&#31665;&#21644;&#25286;&#3166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vi/10.10_Date&#31867;&#30340;&#27010;&#36848;&#21644;&#26500;&#36896;&#26041;&#2786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10.11_Date&#31867;&#30340;&#25104;&#21592;&#26041;&#27861;getTime()&#21644;setTime(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10.12_SimpleDateFormat&#31867;&#30340;&#27010;&#36848;&#21644;&#20351;&#29992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10.13_Date&#30340;&#32451;&#20064;&#20043;&#26085;&#26399;&#24037;&#20855;&#31867;&#30340;&#23450;&#20041;&#21644;&#20351;&#29992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10.01_&#25968;&#32452;&#25490;&#24207;&#20043;&#20882;&#27873;&#25490;&#24207;&#21407;&#29702;&#22270;&#3529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vi/10.02_&#25968;&#32452;&#25490;&#24207;&#20043;&#20882;&#27873;&#25490;&#24207;&#20195;&#30721;&#23454;&#29616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vi/10.03_Arrays&#31867;&#30340;&#27010;&#36848;&#21644;&#20351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{24,69,80,57,13};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对其进行排序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定义一个数组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{24,69,80,57,13};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方法进行排序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将数组拼接成字符串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：阐述工具类的设计思想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类中构造方法的问题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构造为什么是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私有的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2803151"/>
            <a:ext cx="9189106" cy="1748567"/>
            <a:chOff x="525732" y="1268759"/>
            <a:chExt cx="9189106" cy="174856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包装类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基本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类型包装类的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Integer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类的概述和构造方法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Integer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的练习之把字符串中的数据排序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JDK5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的新特性自动装箱和拆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箱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702082" cy="859706"/>
            <a:chOff x="525732" y="3741210"/>
            <a:chExt cx="4702082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8811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数组排序之冒泡排序和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Arrays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工具类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4328875" cy="820891"/>
            <a:chOff x="545316" y="4142099"/>
            <a:chExt cx="4328875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3596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Date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类和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SimpleDateFormat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7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：阐述基本数据类型对应的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包装类有哪些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类型包装类的概述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通过包装类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类型的取值范围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种基本数据类型的包装类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类型包装类的概述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63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构造方法的使用的案例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如何将一个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类型的数据转换为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”100”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定义一个字符串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 s =“100”;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将变量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传入构造中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6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513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：独立编写实现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类型转换的案例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类型的相互转换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类型的数据如何相互转换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”100”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定义一个字符串类型的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paresInt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类型的相互转换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5" y="1805569"/>
            <a:ext cx="6473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之把字符串中的数据排序的案例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的练习之把字符串中的数据排序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如何对数组排序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583619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编写实现数组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从大到小排序的案例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53611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类概念及相关方法的使用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60505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Arrays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类完成数组的排序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独立编写日期工具类的案例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650411"/>
            <a:ext cx="5886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阐述基本数据类型包装类的作用及功能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：对字符串</a:t>
            </a:r>
            <a:r>
              <a:rPr lang="en-US" altLang="zh-CN" dirty="0" smtClean="0"/>
              <a:t>:”</a:t>
            </a:r>
            <a:r>
              <a:rPr lang="en-US" altLang="zh-CN" dirty="0"/>
              <a:t>91 27 46 38 50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进行升序排序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定义一个字符串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将字符串进行切割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使用空格切割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返回一个字符串数组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将字符串数组转换为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对转换后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类型的数组进行排序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对数组进行拼接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的练习之把字符串中的数据排序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：独立编写演示自动装箱和自动拆箱的案例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JDK5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的新特性自动装箱和拆箱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自动装箱和拆箱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70393" y="4437112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1916" y="1287771"/>
              <a:ext cx="45423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Date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类和</a:t>
              </a:r>
              <a:r>
                <a:rPr lang="en-US" altLang="zh-CN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SimpleDateFormat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693887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Date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类的概述和构造方法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.2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Date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类的成员方法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getTime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setTime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SimpleDateFormat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类的概述和使用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.4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Date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的练习之日期工具类的定义和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222348"/>
            <a:ext cx="4702082" cy="859706"/>
            <a:chOff x="525732" y="3741210"/>
            <a:chExt cx="4702082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38811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数组排序之冒泡排序和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工具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2810322"/>
            <a:ext cx="1747527" cy="820891"/>
            <a:chOff x="545316" y="4142099"/>
            <a:chExt cx="1747527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包装类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类的概述和构造方法的使用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989364" y="317408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：阐述日期类的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setTime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类的成员方法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setTime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如何获取毫秒值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91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类的成员方法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getTime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setTime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2989364" y="3174080"/>
            <a:ext cx="5827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类的构造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0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：独立编写实现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互转的案例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81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格式化当前日期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获取当前日期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创建格式化日期对象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对当前日期进行格式化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：独立编写日期工具类的案例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的练习之日期工具类的定义和使用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如何制作工具类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0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924944"/>
            <a:ext cx="455699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数组排序之冒泡排序和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Arrays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工具类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339752" y="3645024"/>
            <a:ext cx="12195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包装类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4365104"/>
            <a:ext cx="4082572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类和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SimpleDateFormat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39752" y="5085184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定义解析和格式化日期的工具类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并测试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Date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的练习之日期工具类的定义和使用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5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336358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511229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数组排序之冒泡排序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Arrays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工具类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排序之冒泡排序原理图解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排序之冒泡排序代码实现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Arrays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Arrays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类中构造方法的问题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915782"/>
            <a:ext cx="1766984" cy="859706"/>
            <a:chOff x="525732" y="3741210"/>
            <a:chExt cx="1766984" cy="859706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9460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包装类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29648"/>
            <a:ext cx="4328875" cy="820891"/>
            <a:chOff x="545316" y="4142099"/>
            <a:chExt cx="4328875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3596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Date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类和</a:t>
              </a:r>
              <a:r>
                <a:rPr lang="en-US" altLang="zh-CN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SimpleDateFormat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排序之冒泡排序原理图解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：阐述冒泡排序的原理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冒泡排序的原理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5116127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数组排序之冒泡排序的原理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排序之冒泡排序原理图解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43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：独立编写使用冒泡排序实现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数组排序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排序之冒泡排序代码实现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如何实现两个数据的交换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数组排序：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冒泡排序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定义数组</a:t>
            </a:r>
            <a:r>
              <a:rPr lang="en-US" altLang="zh-CN" b="1" dirty="0" err="1"/>
              <a:t>int</a:t>
            </a:r>
            <a:r>
              <a:rPr lang="en-US" altLang="zh-CN" b="1" dirty="0"/>
              <a:t>[] </a:t>
            </a:r>
            <a:r>
              <a:rPr lang="en-US" altLang="zh-CN" b="1" dirty="0" err="1"/>
              <a:t>arr</a:t>
            </a:r>
            <a:r>
              <a:rPr lang="en-US" altLang="zh-CN" b="1" dirty="0"/>
              <a:t> = {24,69,80,57,13};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对数组遍历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同时对其进行排序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打印遍历后的数组元素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排序之冒泡排序代码实现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9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工具类实现数组排序及打印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类中的方法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都是使用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修饰的么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9559</TotalTime>
  <Words>1574</Words>
  <Application>Microsoft Office PowerPoint</Application>
  <PresentationFormat>全屏显示(4:3)</PresentationFormat>
  <Paragraphs>349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数组排序之冒泡排序原理图解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3218</cp:revision>
  <dcterms:created xsi:type="dcterms:W3CDTF">2015-06-29T07:19:00Z</dcterms:created>
  <dcterms:modified xsi:type="dcterms:W3CDTF">2017-09-13T07:29:05Z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