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1" r:id="rId4"/>
    <p:sldId id="262" r:id="rId5"/>
    <p:sldId id="263" r:id="rId6"/>
    <p:sldId id="359" r:id="rId7"/>
    <p:sldId id="265" r:id="rId8"/>
    <p:sldId id="387" r:id="rId9"/>
    <p:sldId id="309" r:id="rId10"/>
    <p:sldId id="360" r:id="rId11"/>
    <p:sldId id="310" r:id="rId12"/>
    <p:sldId id="389" r:id="rId13"/>
    <p:sldId id="388" r:id="rId14"/>
    <p:sldId id="390" r:id="rId15"/>
    <p:sldId id="391" r:id="rId16"/>
    <p:sldId id="392" r:id="rId17"/>
    <p:sldId id="358" r:id="rId18"/>
    <p:sldId id="362" r:id="rId19"/>
    <p:sldId id="393" r:id="rId20"/>
    <p:sldId id="363" r:id="rId21"/>
    <p:sldId id="364" r:id="rId22"/>
    <p:sldId id="385" r:id="rId23"/>
    <p:sldId id="366" r:id="rId24"/>
    <p:sldId id="367" r:id="rId25"/>
    <p:sldId id="368" r:id="rId26"/>
    <p:sldId id="369" r:id="rId27"/>
    <p:sldId id="370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374" r:id="rId36"/>
    <p:sldId id="375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25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88497" autoAdjust="0"/>
  </p:normalViewPr>
  <p:slideViewPr>
    <p:cSldViewPr>
      <p:cViewPr varScale="1">
        <p:scale>
          <a:sx n="65" d="100"/>
          <a:sy n="65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8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17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2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8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8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20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54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3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8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3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11.04_Collection&#38598;&#21512;&#30340;&#25104;&#21592;&#26041;&#2786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11.05_Collection&#38598;&#21512;&#30340;&#36941;&#2138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vi/11.06_&#38598;&#21512;&#20351;&#29992;&#27493;&#39588;&#22270;&#3529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11.07_Collection&#38598;&#21512;&#30340;&#32451;&#20064;&#23384;&#20648;&#33258;&#23450;&#20041;&#23545;&#35937;&#24182;&#36941;&#2138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vi/11.08_List&#38598;&#21512;&#30340;&#29305;&#2885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11.09_List&#38598;&#21512;&#30340;&#29305;&#26377;&#25104;&#21592;&#26041;&#2786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vi/11.10_List&#38598;&#21512;&#30340;&#26222;&#36890;for&#24490;&#29615;&#36941;&#2138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11.11_List&#38598;&#21512;&#30340;&#32451;&#20064;&#23384;&#20648;&#33258;&#23450;&#20041;&#23545;&#35937;&#24182;&#36941;&#2138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vi/11.12_&#21015;&#34920;&#36845;&#20195;&#22120;&#30340;&#29305;&#26377;&#21151;&#3302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11.13_&#24182;&#21457;&#20462;&#25913;&#24322;&#24120;&#20135;&#29983;&#30340;&#21407;&#22240;&#21450;&#35299;&#20915;&#26041;&#2669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11.14_&#22686;&#24378;for&#30340;&#27010;&#36848;&#21644;&#20351;&#2999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11.15_&#22686;&#24378;for&#30340;&#32451;&#20064;List&#38598;&#21512;&#23384;&#20648;&#33258;&#23450;&#20041;&#23545;&#35937;&#24182;&#36941;&#2138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avi/11.16_&#24120;&#35265;&#25968;&#25454;&#32467;&#26500;&#20043;&#26632;&#21644;&#38431;&#21015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avi/11.17_&#24120;&#35265;&#25968;&#25454;&#32467;&#26500;&#20043;&#25968;&#32452;&#21644;&#38142;&#34920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avi/11.18_List&#38598;&#21512;&#23376;&#31867;&#29305;&#28857;&#21450;ArrayList&#38598;&#21512;&#23384;&#20648;&#23383;&#31526;&#20018;&#24182;&#36941;&#2138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avi/11.19_ArrayList&#38598;&#21512;&#30340;&#32451;&#20064;&#23384;&#20648;&#33258;&#23450;&#20041;&#23545;&#35937;&#24182;&#36941;&#2138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11.01_&#20026;&#20160;&#20040;&#20250;&#20986;&#29616;&#38598;&#21512;&#3186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11.02_&#38598;&#21512;&#31867;&#20307;&#31995;&#32467;&#26500;&#2227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11.03_&#21019;&#24314;Collection&#38598;&#21512;&#23545;&#35937;&#24182;&#28155;&#21152;&#20803;&#3203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并添加元素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并确定泛型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集合对象并添加元素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1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171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中成员方法使用的案例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集合的成员方法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如何获取集合的元素个数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：独立编写遍历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如何对集合进行遍历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89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添加元素并遍历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通过迭代器进行遍历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打印集合中每一个元素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：阐述集合使用步骤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使用步骤图解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集合的使用步骤是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集合存储自定义对象并遍历的案例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集合的练习存储自定义对象并遍历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完成本案例的步骤是什么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83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:Collection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集合存储自定义对象并遍历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自定义一个学生类，给出成员变量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。遍历集合的时候，在控制台输出学生对象的成员变量值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创建集合对象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把元素添加到集合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遍历集合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Collection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集合的练习存储自定义对象并遍历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5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2803151"/>
            <a:ext cx="9505056" cy="1994788"/>
            <a:chOff x="525732" y="1268759"/>
            <a:chExt cx="9189106" cy="1994788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smtClean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12987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List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特点                      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2.6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并发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修改异常产生的原因及解决方案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集合的特有成员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         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2.7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增强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的概述和使用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集合的普通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遍历    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2.8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增强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集合存储自定义对象并遍历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集合的练习存储自定义对象并遍历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2.5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迭代器的特有功能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3959892" cy="859706"/>
            <a:chOff x="525732" y="3741210"/>
            <a:chExt cx="3959892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1390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集合的概述和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Collection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4717892" cy="820891"/>
            <a:chOff x="545316" y="4142099"/>
            <a:chExt cx="4717892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398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数据结构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和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ArrayList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集合的相关案例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7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List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集合中元素是可以重复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54788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添加元素并遍历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添加集合元素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使用迭代器对集合进行遍历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3" name="椭圆 12"/>
          <p:cNvSpPr/>
          <p:nvPr/>
        </p:nvSpPr>
        <p:spPr>
          <a:xfrm>
            <a:off x="554788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0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2525013"/>
            <a:ext cx="532323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阐述集合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产生的原因以及体系结构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4274749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阐述常见的数据结构的特点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4359" y="3080235"/>
            <a:ext cx="553162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Collection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集合使用的案例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8" name="TextBox 128"/>
          <p:cNvSpPr txBox="1"/>
          <p:nvPr/>
        </p:nvSpPr>
        <p:spPr>
          <a:xfrm>
            <a:off x="2143976" y="4963346"/>
            <a:ext cx="536651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ArrayList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集合的相关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650411"/>
            <a:ext cx="5886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编写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使用的案例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集合是类还是接口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集合的特点是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5547886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63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集合中特有成员方法使用的案例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集合的特有成员方法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集合特有功能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通过索引获取指定的元素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集合中的功能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 add(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index,E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element):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在指定位置添加元素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 remove(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index):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删除指定位置的元素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 get(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index):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获取指定位置的元素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 set(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index,E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element):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修改指定位置的元素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集合的特有成员方法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6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32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：独立编写使用普通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循环遍历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集合的普通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特有的功能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集合的普通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方法对集合进行变量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打印集合元素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集合的普通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32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集合存储自定义对象并遍历的案例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集合的练习存储自定义对象并遍历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解决此类问题的思路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8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集合存储自定义对象并遍历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自定义一个学生类，给出成员变量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泛型是学生类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创建学生对象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并存储到集合对象中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使用迭代器遍历集合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打印集合元素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集合的练习存储自定义对象并遍历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7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：阐述列表迭代器的特有功能是什么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迭代器的特有功能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/>
              <a:t>ListIterator</a:t>
            </a:r>
            <a:r>
              <a:rPr lang="zh-CN" altLang="en-US" dirty="0" smtClean="0"/>
              <a:t>列表迭代器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存储字符串对象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并遍历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添加字符串对象元素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使用列表迭代器进行遍历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打印集合元素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列表迭代器的特有功能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31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：阐述并发修改异常产生的原因及解决方案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修改异常产生的原因及解决方案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什么是并发</a:t>
            </a:r>
            <a:r>
              <a:rPr lang="zh-CN" altLang="en-US" dirty="0" smtClean="0"/>
              <a:t>修改</a:t>
            </a:r>
            <a:r>
              <a:rPr lang="zh-CN" altLang="en-US" dirty="0" smtClean="0"/>
              <a:t>异常</a:t>
            </a:r>
            <a:r>
              <a:rPr lang="en-US" altLang="zh-CN" dirty="0" smtClean="0"/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产生的原因是什么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如何解决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7737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7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448153"/>
            <a:ext cx="373625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集合的概述和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Collection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3105467"/>
            <a:ext cx="137824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/>
          <p:cNvSpPr txBox="1"/>
          <p:nvPr/>
        </p:nvSpPr>
        <p:spPr>
          <a:xfrm>
            <a:off x="2324762" y="436229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1" name="TextBox 128"/>
          <p:cNvSpPr txBox="1"/>
          <p:nvPr/>
        </p:nvSpPr>
        <p:spPr>
          <a:xfrm>
            <a:off x="2324762" y="3702180"/>
            <a:ext cx="459707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数据结构和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ArrayList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集合的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并发修改异常产生的原因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如何解决并发修改异常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并发修改异常产生的原因及解决方案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6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：阐述增强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的概述和使用步骤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使用增强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拿到的是索引还是元素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7737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22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的格式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的好处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的弊端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56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：独立编写使用增强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集合存储自定义对象并遍历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21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集合存储自定义对象并遍历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定义标准学生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泛型学生类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创建学生对象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并添加到集合中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使用增强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对集合进行遍历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打印集合对象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集合存储自定义对象并遍历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0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0393" y="4437112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51603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数据结构和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ArrayList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集合的相关案例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常见数据结构之栈和队列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常见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数据结构之数组和链表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集合子类特点及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ArrayList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集合存储字符串并遍历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ArrayList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集合的练习存储自定义对象并遍历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3959892" cy="859706"/>
            <a:chOff x="525732" y="3741210"/>
            <a:chExt cx="3959892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1390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集合的概述和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Collection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2810322"/>
            <a:ext cx="1890195" cy="820891"/>
            <a:chOff x="545316" y="4142099"/>
            <a:chExt cx="1890195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1576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List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：阐述栈结构和队列结构的特点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数据结构之栈和队列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栈和队列的特点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6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数据结构之栈的特点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队列的特点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常见数据结构之栈和队列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16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：阐述数组结构和链表结构的特点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数据结构之数组和链表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和链表的特点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0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数据结构之数组的特点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数据结构之链表的特点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常见数据结构之数组和链表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94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1336358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412164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的概述和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Collection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为什么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会出现集合类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1.5 Collection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集合的遍历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类体系结构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1.6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使用步骤图解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Collection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集合对象并添加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元素 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Collection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集合的成员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1.7 Collection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集合存储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自定义对象并遍历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915782"/>
            <a:ext cx="1909651" cy="820891"/>
            <a:chOff x="525732" y="3741210"/>
            <a:chExt cx="1909651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1088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List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4786821" cy="820891"/>
            <a:chOff x="545316" y="4142099"/>
            <a:chExt cx="4786821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4054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数据结构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和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ArrayList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集合的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相关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案例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32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集合存储字符串并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遍历的案例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集合子类特点及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集合存储字符串并遍历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集合是类还是接口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56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集合存储字符串对象并遍历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向集合中添加元素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使用迭代器遍历集合元素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使用普通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循环遍历集合元素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使用增强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循环遍历集合元素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集合子类特点及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集合存储字符串并遍历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9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747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存储自定义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对象并遍历的案例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集合的练习存储自定义对象并遍历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解决此类问题的解题步骤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53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集合存储自定义对象并遍历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定义标准学生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泛型学生类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创建学生对象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并添加到集合中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迭代器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对集合进行遍历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使用普通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循环进行遍历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使用增强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循环进行遍历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集合子类特点及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集合存储字符串并遍历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4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会出现集合类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：阐述为什么出现集合类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集合的特点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16127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集合和数组都是容器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那么它们的区别是什么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为什么会出现集合类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43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：阐述集合体系结构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类体系结构图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集合体系分为哪两类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阐述集合的体系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并说出它们各自的特点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集合类体系结构图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94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6528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：独立编写创建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集合并添加元素的案例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集合对象并添加元素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在获取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集合对象的时候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具体创建的是哪个对象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9838</TotalTime>
  <Words>2323</Words>
  <Application>Microsoft Office PowerPoint</Application>
  <PresentationFormat>全屏显示(4:3)</PresentationFormat>
  <Paragraphs>523</Paragraphs>
  <Slides>44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为什么会出现集合类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3477</cp:revision>
  <dcterms:created xsi:type="dcterms:W3CDTF">2015-06-29T07:19:00Z</dcterms:created>
  <dcterms:modified xsi:type="dcterms:W3CDTF">2017-09-20T08:21:27Z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