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0" r:id="rId3"/>
    <p:sldId id="261" r:id="rId4"/>
    <p:sldId id="262" r:id="rId5"/>
    <p:sldId id="263" r:id="rId6"/>
    <p:sldId id="359" r:id="rId7"/>
    <p:sldId id="265" r:id="rId8"/>
    <p:sldId id="387" r:id="rId9"/>
    <p:sldId id="309" r:id="rId10"/>
    <p:sldId id="360" r:id="rId11"/>
    <p:sldId id="310" r:id="rId12"/>
    <p:sldId id="408" r:id="rId13"/>
    <p:sldId id="358" r:id="rId14"/>
    <p:sldId id="362" r:id="rId15"/>
    <p:sldId id="393" r:id="rId16"/>
    <p:sldId id="364" r:id="rId17"/>
    <p:sldId id="385" r:id="rId18"/>
    <p:sldId id="366" r:id="rId19"/>
    <p:sldId id="367" r:id="rId20"/>
    <p:sldId id="368" r:id="rId21"/>
    <p:sldId id="369" r:id="rId22"/>
    <p:sldId id="370" r:id="rId23"/>
    <p:sldId id="409" r:id="rId24"/>
    <p:sldId id="395" r:id="rId25"/>
    <p:sldId id="374" r:id="rId26"/>
    <p:sldId id="375" r:id="rId27"/>
    <p:sldId id="410" r:id="rId28"/>
    <p:sldId id="402" r:id="rId29"/>
    <p:sldId id="411" r:id="rId30"/>
    <p:sldId id="404" r:id="rId31"/>
    <p:sldId id="405" r:id="rId32"/>
    <p:sldId id="406" r:id="rId33"/>
    <p:sldId id="412" r:id="rId34"/>
    <p:sldId id="25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97" autoAdjust="0"/>
    <p:restoredTop sz="88497" autoAdjust="0"/>
  </p:normalViewPr>
  <p:slideViewPr>
    <p:cSldViewPr>
      <p:cViewPr>
        <p:scale>
          <a:sx n="75" d="100"/>
          <a:sy n="75" d="100"/>
        </p:scale>
        <p:origin x="588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7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5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0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17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81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10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20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54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3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18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82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8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2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81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4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vi/12.04_HashSet&#38598;&#21512;&#30340;&#32451;&#20064;&#23384;&#20648;&#33258;&#23450;&#20041;&#23545;&#35937;&#20445;&#35777;&#20803;&#32032;&#21807;&#19968;&#24615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avi/12.05_&#21019;&#24314;Map&#38598;&#21512;&#23545;&#35937;&#24182;&#28155;&#21152;&#20803;&#32032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avi/12.06_Map&#38598;&#21512;&#30340;&#25104;&#21592;&#26041;&#27861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avi/12.07_Map&#38598;&#21512;&#30340;&#33719;&#21462;&#21151;&#33021;&#27979;&#35797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avi/12.08_Map&#38598;&#21512;&#30340;&#36941;&#21382;&#20043;&#38190;&#25214;&#20540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avi/12.09_Map&#38598;&#21512;&#30340;&#36941;&#21382;&#20043;&#38190;&#20540;&#23545;&#23545;&#35937;&#25214;&#38190;&#21644;&#20540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avi/12.10_Map&#38598;&#21512;&#30340;&#20004;&#31181;&#36941;&#21382;&#26041;&#24335;&#22270;&#35299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avi/12.11_HashMap&#38598;&#21512;&#30340;&#32451;&#20064;&#38190;&#26159;String&#20540;&#26159;Student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avi/12.12_HashMap&#38598;&#21512;&#30340;&#32451;&#20064;&#38190;&#26159;Student&#20540;&#26159;String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avi/12.13_&#38598;&#21512;&#30340;&#23884;&#22871;&#32451;&#20064;&#20043;ArrayList&#23884;&#22871;HashMap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avi/12.14_&#38598;&#21512;&#30340;&#23884;&#22871;&#32451;&#20064;&#20043;HashMap&#23884;&#22871;ArrayList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vi/12.01_Set&#38598;&#21512;&#30340;&#29305;&#28857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vi/12.02_HashSet&#20445;&#35777;&#20803;&#32032;&#21807;&#19968;&#24615;&#30340;&#21407;&#29702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vi/12.03_HashSet&#38598;&#21512;&#30340;&#32451;&#20064;&#23384;&#20648;&#33258;&#23450;&#20041;&#23545;&#35937;&#24182;&#36941;&#21382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2471991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sz="3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集合存储自定义对象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并遍历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自定义一个学生类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创建学生类对象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并添加到集合中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遍历集合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打印元素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集合的练习存储自定义对象并遍历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16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486258" y="1588586"/>
            <a:ext cx="8190198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675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独立编写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存储自定义对象并保证唯一的案例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集合的练习存储自定义对象保证元素唯一性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如何保证自定义对象元素唯一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21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129325" y="3191221"/>
            <a:ext cx="58273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集合存储自定义对象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并遍历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要求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如果对象的成员变量值相同，就认为是同一个元素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自定义一个学生类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创建学生类对象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并添加到集合中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遍历集合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打印元素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集合的练习存储自定义对象保证元素唯一性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8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7544" y="2803151"/>
            <a:ext cx="9505056" cy="1748567"/>
            <a:chOff x="525732" y="1268759"/>
            <a:chExt cx="9189106" cy="1748567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smtClean="0">
                  <a:latin typeface="+mn-ea"/>
                </a:rPr>
                <a:t>02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81916" y="1287771"/>
              <a:ext cx="14198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Map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693887"/>
              <a:ext cx="753292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2.1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创建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Map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集合对象并添加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元素 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2.6 Map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集合的两种遍历方式图解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2.2 Map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集合的成员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    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2.3 Map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集合的获取功能测试    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2.4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Map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集合的遍历之键找值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2.5 Map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集合的遍历之键值对对象找键和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值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1916" y="1268759"/>
              <a:ext cx="6854389" cy="1706051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544" y="1222348"/>
            <a:ext cx="4110574" cy="859706"/>
            <a:chOff x="525732" y="3741210"/>
            <a:chExt cx="4110574" cy="859706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328968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Set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集合特点和</a:t>
              </a:r>
              <a:r>
                <a:rPr lang="en-US" altLang="zh-CN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HashSet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集合类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7544" y="5429648"/>
            <a:ext cx="3659910" cy="820891"/>
            <a:chOff x="545316" y="4142099"/>
            <a:chExt cx="3659910" cy="820891"/>
          </a:xfrm>
        </p:grpSpPr>
        <p:sp>
          <p:nvSpPr>
            <p:cNvPr id="11" name="矩形 10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822" y="4367878"/>
              <a:ext cx="2927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</a:t>
              </a:r>
              <a:r>
                <a:rPr lang="en-US" altLang="zh-CN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HashMap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集合的相关案例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7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：独立编写向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集合镇南关添加元素的案例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集合对象并添加元素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集合是双列集合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66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集合中添加元素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值也是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打印集合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09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：独立编写测试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集合成员方法的案例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集合的成员方法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集合的添加方法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85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集合中的功能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 put(K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key,V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value):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添加元素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 remove(Object key):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根据键删除键值对元素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 clear():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移除所有的键值对元素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containsKey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(Object key)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：判断集合是否包含指定的键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containsValue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(Object value):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判断集合是否包含指定的值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isEmpty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：判断集合是否为空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size()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：返回集合中的键值对的对数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Map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集合的成员方法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66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：独立编写测试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集合的获取功能的案例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集合的获取功能测试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如何变量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25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：练习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集合的获取功能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向集合中添加元素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获取集合中所有的键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获取集合中所有的值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分别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打印集合中的键和值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Map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集合的获取功能测试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37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28"/>
          <p:cNvSpPr txBox="1"/>
          <p:nvPr/>
        </p:nvSpPr>
        <p:spPr>
          <a:xfrm>
            <a:off x="2123728" y="2525013"/>
            <a:ext cx="6073437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HashSet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集合保证元素唯一性的原理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143977" y="4274749"/>
            <a:ext cx="7007989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HashMap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存储自定义对象并遍历的案例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5" name="TextBox 128"/>
          <p:cNvSpPr txBox="1"/>
          <p:nvPr/>
        </p:nvSpPr>
        <p:spPr>
          <a:xfrm>
            <a:off x="2144359" y="3080235"/>
            <a:ext cx="6819219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HashSet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存储自定义对象并遍历的案例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8" name="TextBox 128"/>
          <p:cNvSpPr txBox="1"/>
          <p:nvPr/>
        </p:nvSpPr>
        <p:spPr>
          <a:xfrm>
            <a:off x="2143976" y="4963346"/>
            <a:ext cx="4297310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独立编写集合嵌套的案例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3728" y="3650411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独立编写测试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HashMap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集合常用方法的案例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集合的遍历之键找值的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集合的遍历之键找值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通过健获取值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8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集合的遍历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健和值都是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获取集合中添加元素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获取集合中所有的键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通过键获取对应的值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打印集合的键和值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集合的遍历之键找值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87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603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编写使用键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对象遍历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集合的遍历之键值对对象找键和值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键值</a:t>
            </a:r>
            <a:r>
              <a:rPr lang="zh-CN" altLang="en-US" dirty="0" smtClean="0"/>
              <a:t>对对象的方式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97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集合的遍历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健和值都是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获取集合中添加元素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获取集合中所有的键值对对象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遍历所有的健值对对象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打印集合的键和值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Map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集合的遍历之键值对对象找键和值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82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集合的两种遍历方式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2.6 Map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集合的两种遍历方式图解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如何通过键去找值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7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0393" y="4437112"/>
            <a:ext cx="9189106" cy="1728193"/>
            <a:chOff x="525732" y="1268759"/>
            <a:chExt cx="9189106" cy="1728193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latin typeface="+mn-ea"/>
                </a:rPr>
                <a:t>03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81916" y="1287771"/>
              <a:ext cx="37481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HashMap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集合的相关案例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693887"/>
              <a:ext cx="753292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3.1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HashMap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集合的练习键是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String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值是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Student</a:t>
              </a: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3.2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HashMap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集合的练习键是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Student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值是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String</a:t>
              </a: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3.3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的嵌套练习之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ArrayList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嵌套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HashMap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3.4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的嵌套练习之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HashMap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嵌套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ArrayList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1916" y="1268759"/>
              <a:ext cx="6854389" cy="1706051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544" y="1222348"/>
            <a:ext cx="4110574" cy="820891"/>
            <a:chOff x="525732" y="3741210"/>
            <a:chExt cx="4110574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3289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Set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集合特点和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HashSet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集合类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7544" y="2810322"/>
            <a:ext cx="2018435" cy="820891"/>
            <a:chOff x="545316" y="4142099"/>
            <a:chExt cx="2018435" cy="820891"/>
          </a:xfrm>
        </p:grpSpPr>
        <p:sp>
          <p:nvSpPr>
            <p:cNvPr id="11" name="矩形 10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822" y="4367878"/>
              <a:ext cx="12859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Map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6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902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编写键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值是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集合遍历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集合的练习键是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值是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键是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String,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63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集合的遍历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健是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向集合中添加元素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获取集合中所有的键值对对象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遍历所有的健值对对象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打印集合的键和值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集合的练习键是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值是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13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32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：独立编写键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集合遍历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集合的练习键是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值是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Student,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00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集合的遍历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健是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向集合中添加元素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获取集合中所有的键值对对象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遍历所有的健值对对象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打印集合的键和值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集合的练习键是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值是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77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339752" y="2448153"/>
            <a:ext cx="389816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集合特点和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HashSet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集合类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9" name="TextBox 128"/>
          <p:cNvSpPr txBox="1"/>
          <p:nvPr/>
        </p:nvSpPr>
        <p:spPr>
          <a:xfrm>
            <a:off x="2339752" y="3105467"/>
            <a:ext cx="15177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Map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集合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0" name="TextBox 128"/>
          <p:cNvSpPr txBox="1"/>
          <p:nvPr/>
        </p:nvSpPr>
        <p:spPr>
          <a:xfrm>
            <a:off x="2324762" y="436229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1" name="TextBox 128"/>
          <p:cNvSpPr txBox="1"/>
          <p:nvPr/>
        </p:nvSpPr>
        <p:spPr>
          <a:xfrm>
            <a:off x="2324762" y="3702180"/>
            <a:ext cx="3417262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HashMap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集合的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相关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902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.3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的嵌套练习之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集合的元素是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56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获取一个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泛型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向集合中添加元素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使用增强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遍历集合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集合的嵌套练习之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49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.4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的嵌套练习之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存储自定义对象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53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值是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获取一个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值是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向集合中添加元素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集合中所有的健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通过健获取对应的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的嵌套练习之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93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7544" y="1336358"/>
            <a:ext cx="9189106" cy="1728193"/>
            <a:chOff x="525732" y="1268759"/>
            <a:chExt cx="9189106" cy="1728193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latin typeface="+mn-ea"/>
                </a:rPr>
                <a:t>01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39033" y="1383953"/>
              <a:ext cx="4323620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Set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集合特点和</a:t>
              </a:r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HashSet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集合类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771578"/>
              <a:ext cx="753292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1.1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集合的特点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1.2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HashSet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保证元素唯一性的原理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1.3 </a:t>
              </a:r>
              <a:r>
                <a:rPr lang="en-US" altLang="zh-CN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HashSet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集合的练习存储自定义对象并遍历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1.4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HashSet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集合的练习存储自定义对象保证元素唯一性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1916" y="1268759"/>
              <a:ext cx="6854389" cy="1706051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544" y="3915782"/>
            <a:ext cx="2037891" cy="820891"/>
            <a:chOff x="525732" y="3741210"/>
            <a:chExt cx="2037891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1217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Map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</a:t>
              </a:r>
              <a:endParaRPr lang="id-ID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7544" y="5429648"/>
            <a:ext cx="3728839" cy="820891"/>
            <a:chOff x="545316" y="4142099"/>
            <a:chExt cx="3728839" cy="820891"/>
          </a:xfrm>
        </p:grpSpPr>
        <p:sp>
          <p:nvSpPr>
            <p:cNvPr id="11" name="矩形 10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822" y="4367878"/>
              <a:ext cx="29963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</a:t>
              </a:r>
              <a:r>
                <a:rPr lang="en-US" altLang="zh-CN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HashMap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集合的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相关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案例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457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集合的特点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集合的存储元素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是否可以重复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5116127" y="2133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30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15816" y="3306530"/>
            <a:ext cx="5802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集合的特点是什么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Set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集合的特点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2348880"/>
            <a:ext cx="2232248" cy="2016224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9" name="椭圆 18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43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01700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保证元素唯一性的原理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保证元素唯一性的原理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equals()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82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15816" y="3306530"/>
            <a:ext cx="5802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集合保证元素唯一的原理是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保证元素唯一性的原理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2348880"/>
            <a:ext cx="2232248" cy="2016224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9" name="椭圆 18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94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01700" y="1805569"/>
            <a:ext cx="65288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存储自定义对象并遍历的案例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集合的练习存储自定义对象并遍历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集合存储自定义对象如何保证元素唯一</a:t>
            </a: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69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10692</TotalTime>
  <Words>1958</Words>
  <Application>Microsoft Office PowerPoint</Application>
  <PresentationFormat>全屏显示(4:3)</PresentationFormat>
  <Paragraphs>415</Paragraphs>
  <Slides>34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Set集合的特点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smhjx2006</cp:lastModifiedBy>
  <cp:revision>3642</cp:revision>
  <dcterms:created xsi:type="dcterms:W3CDTF">2015-06-29T07:19:00Z</dcterms:created>
  <dcterms:modified xsi:type="dcterms:W3CDTF">2017-09-19T00:30:23Z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