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DB8B-828F-2634-F33E-C0665A27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EBCC-0214-B5FE-08F2-168B7BCC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566A-E1D0-34E4-F2DF-AB4844A5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25A0-E0D8-6762-AAEB-53154F1F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0550-6AB8-3CE8-F990-50FD0FDB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2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6597-C3B8-450E-8F56-A2BE748A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2A1D0-4054-83D5-4FC8-E356B1E1C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97825-AEE1-8549-4588-870924A4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04EF-2D32-8214-78BA-1374A357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2768-8731-271F-D84F-CB2CD33A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3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D7C19-3597-A66F-5EE9-94C384C5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2756E-0510-6E89-6B0C-E2BD91C81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7C3DC-D80B-EA8E-2D2F-A2CD19DB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2B62-C043-498D-514E-32F94DF2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F52D-BDA4-C1D4-B6CB-59E09851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84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5866-E0F3-2C9E-6F0A-EEB538D0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1E7-B2B6-514D-A6B6-4CC72E5B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E785-812C-3CC1-C994-88F29E19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EDC8-8C5A-5378-42AE-A34A5D65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72EA-A944-873B-8A50-7F642D0F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194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5CD9-B174-E796-0314-68EACEF8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29A3E-E2D6-67A2-FE69-4A175CD9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210E4-21AB-AA9A-C8E2-BC6DD882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05EB-5525-9AED-24FD-3457745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923D4-2E9A-08DA-CE8F-D04CDD07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82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D94D-1D21-B762-497A-750015F9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248C-1F97-E743-CE67-9179C0B79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989AD-55F2-4C04-89D0-FCBF01D4A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62A1A-AB6A-EDC0-3E74-5CE07E0D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F2E3-AC79-A10A-46E9-1EAE066D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AF3D-3E46-2DCE-786F-65EEB674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309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B544-140B-218A-BB85-691992A8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4243-CEC4-F060-9FE1-C0CA7D1A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F6ABE-3964-1A87-CD3D-B7B74E30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198C9-99BA-EF6C-FFDC-FC66EB2B9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96722-6A26-3FEB-B95B-0CAC7C498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5853F-6602-064A-8CC1-CD0940FF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3053B-900A-F158-3511-2EFBD72D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F18D4-B4A4-7E11-4623-4B5469D4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8475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AFD1-CA4F-80A4-C460-4513653F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F5B5B-9030-DE9C-B40F-3C2C4B79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6E82-A172-11BC-6E4F-EAD2EF62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34FF-9B7A-AB79-38FA-E8848284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CCD6C-4323-9F41-24E6-EAAE405C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94497-29AB-9608-036B-5BAB23C3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B7AA-D23A-ABDC-5DBD-7511897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27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9CC0-B08A-2935-FD33-2D3B1E12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9041-DCAC-AD9D-21C8-719AA2E3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D9117-B365-7813-4181-5431EB4B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2D09-90BD-FA6A-0B61-FE198BE9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2FC6-61D1-5F20-4673-B97D81CE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39931-23A3-5B54-7150-1D624DB6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39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FEBD-D914-1DB3-7A38-D063E953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26A5E-EC49-2AEF-8011-887DEF7F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20CE5-4503-6E01-1EF6-D6222C034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DBD8-9562-061B-6B5E-E66A3C7E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368C7-303C-7449-CE48-A5C220E3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495A-9A15-B0A5-93E7-1FB88765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945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75FB6-21BB-1160-FEF8-D9AE6718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6D39-3E79-0F9F-EDEB-E9B776F19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2256-DF9D-2C08-9FA7-32320E80B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A6581-F206-1A46-8D24-19FC26CD28F2}" type="datetimeFigureOut">
              <a:rPr lang="en-IL" smtClean="0"/>
              <a:t>29/12/2024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DE94-4036-6B07-9531-4AAD0134B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D2B1-DC51-4895-5911-31A9B58AA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65743-3428-3F46-9317-C884004F916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979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E59B5-989B-69F4-D40F-3C5FF4C0C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1581150"/>
            <a:ext cx="4864100" cy="349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2388DE-F948-61C7-31DC-3A18A64E3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05" y="1541896"/>
            <a:ext cx="48895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8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3DC6-AD45-3E01-73CA-513C16CF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E3C2-2E01-C7FD-D87A-0E7AEB054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245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FAF7E2-EE5F-9D39-6B02-58168C1E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49261"/>
            <a:ext cx="7772400" cy="23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0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D29B72-04ED-6BB9-FC9E-EEDDA329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7103" y="-526212"/>
            <a:ext cx="15453809" cy="700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23F9F71-E93D-A0F5-0BE2-80BAEA9BF034}"/>
              </a:ext>
            </a:extLst>
          </p:cNvPr>
          <p:cNvGrpSpPr/>
          <p:nvPr/>
        </p:nvGrpSpPr>
        <p:grpSpPr>
          <a:xfrm>
            <a:off x="3431295" y="0"/>
            <a:ext cx="5329410" cy="6858000"/>
            <a:chOff x="3431295" y="0"/>
            <a:chExt cx="5329410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3B81BDD-B21F-9D74-978D-4AB7BB20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295" y="0"/>
              <a:ext cx="5329410" cy="6858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905299-F224-A8A3-3FCB-E1CDC3C7A490}"/>
                </a:ext>
              </a:extLst>
            </p:cNvPr>
            <p:cNvSpPr/>
            <p:nvPr/>
          </p:nvSpPr>
          <p:spPr>
            <a:xfrm>
              <a:off x="4468483" y="5279366"/>
              <a:ext cx="1759789" cy="9316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5665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AC95-2218-DCB3-4545-EC0774D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81F2-C432-0C36-D0D9-A0D5F74C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75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F91D-0D48-794B-9C9D-3652E496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3ED5-6BB7-9906-1174-76AB14B9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42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B06-92B5-CEA9-0D8F-B1E9A072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DF6F-DD55-83DA-C29F-4A0A09060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924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8E71-D714-B86B-5B84-D83A1C17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4154-2BDA-BD38-A999-63E22432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507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A1C4-D595-5C78-4E52-E1A172EC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5711-4D8F-3C88-839E-4CCC0DE3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67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Kleiner</dc:creator>
  <cp:lastModifiedBy>Amir Kleiner</cp:lastModifiedBy>
  <cp:revision>1</cp:revision>
  <dcterms:created xsi:type="dcterms:W3CDTF">2024-12-29T15:40:59Z</dcterms:created>
  <dcterms:modified xsi:type="dcterms:W3CDTF">2024-12-29T18:12:35Z</dcterms:modified>
</cp:coreProperties>
</file>