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70" r:id="rId5"/>
    <p:sldId id="269" r:id="rId6"/>
    <p:sldId id="271" r:id="rId7"/>
    <p:sldId id="262" r:id="rId8"/>
    <p:sldId id="266" r:id="rId9"/>
    <p:sldId id="265" r:id="rId10"/>
    <p:sldId id="263" r:id="rId11"/>
    <p:sldId id="257" r:id="rId12"/>
    <p:sldId id="258" r:id="rId13"/>
    <p:sldId id="259" r:id="rId14"/>
    <p:sldId id="260" r:id="rId15"/>
    <p:sldId id="261" r:id="rId16"/>
    <p:sldId id="264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CF36-1720-8C41-B3D1-66EC626B0715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098-5E7E-1643-A69D-6DE4EBC6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CF36-1720-8C41-B3D1-66EC626B0715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098-5E7E-1643-A69D-6DE4EBC6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3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CF36-1720-8C41-B3D1-66EC626B0715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098-5E7E-1643-A69D-6DE4EBC6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3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CF36-1720-8C41-B3D1-66EC626B0715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098-5E7E-1643-A69D-6DE4EBC6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CF36-1720-8C41-B3D1-66EC626B0715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098-5E7E-1643-A69D-6DE4EBC6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CF36-1720-8C41-B3D1-66EC626B0715}" type="datetimeFigureOut">
              <a:rPr lang="en-US" smtClean="0"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098-5E7E-1643-A69D-6DE4EBC6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2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CF36-1720-8C41-B3D1-66EC626B0715}" type="datetimeFigureOut">
              <a:rPr lang="en-US" smtClean="0"/>
              <a:t>9/23/13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098-5E7E-1643-A69D-6DE4EBC6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7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CF36-1720-8C41-B3D1-66EC626B0715}" type="datetimeFigureOut">
              <a:rPr lang="en-US" smtClean="0"/>
              <a:t>9/23/13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098-5E7E-1643-A69D-6DE4EBC6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8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CF36-1720-8C41-B3D1-66EC626B0715}" type="datetimeFigureOut">
              <a:rPr lang="en-US" smtClean="0"/>
              <a:t>9/23/13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098-5E7E-1643-A69D-6DE4EBC6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CF36-1720-8C41-B3D1-66EC626B0715}" type="datetimeFigureOut">
              <a:rPr lang="en-US" smtClean="0"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098-5E7E-1643-A69D-6DE4EBC6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0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CF36-1720-8C41-B3D1-66EC626B0715}" type="datetimeFigureOut">
              <a:rPr lang="en-US" smtClean="0"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098-5E7E-1643-A69D-6DE4EBC6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DCF36-1720-8C41-B3D1-66EC626B0715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EF098-5E7E-1643-A69D-6DE4EBC6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7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computers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Cost/resource tradeoff.</a:t>
            </a:r>
          </a:p>
          <a:p>
            <a:r>
              <a:rPr lang="en-US" dirty="0" smtClean="0"/>
              <a:t>Faster and slower ways of doing things.</a:t>
            </a:r>
          </a:p>
          <a:p>
            <a:r>
              <a:rPr lang="en-US" dirty="0" smtClean="0"/>
              <a:t>Computers don’t work like people :)</a:t>
            </a:r>
            <a:endParaRPr lang="en-US" dirty="0"/>
          </a:p>
          <a:p>
            <a:pPr lvl="1"/>
            <a:r>
              <a:rPr lang="en-US" dirty="0" smtClean="0"/>
              <a:t>Simple, automated, explicit tasks =&gt; computer</a:t>
            </a:r>
          </a:p>
          <a:p>
            <a:pPr lvl="1"/>
            <a:r>
              <a:rPr lang="en-US" dirty="0" err="1" smtClean="0"/>
              <a:t>Judgement</a:t>
            </a:r>
            <a:r>
              <a:rPr lang="en-US" dirty="0" smtClean="0"/>
              <a:t>, intuition, creativity =&gt; human</a:t>
            </a:r>
          </a:p>
        </p:txBody>
      </p:sp>
    </p:spTree>
    <p:extLst>
      <p:ext uri="{BB962C8B-B14F-4D97-AF65-F5344CB8AC3E}">
        <p14:creationId xmlns:p14="http://schemas.microsoft.com/office/powerpoint/2010/main" val="256493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45" y="925393"/>
            <a:ext cx="68707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545" y="207327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351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45" y="925393"/>
            <a:ext cx="68707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545" y="207327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architecture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97545" y="925393"/>
            <a:ext cx="1532847" cy="1471829"/>
          </a:xfrm>
          <a:prstGeom prst="rect">
            <a:avLst/>
          </a:prstGeom>
          <a:solidFill>
            <a:schemeClr val="lt1">
              <a:alpha val="3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6518" y="1114385"/>
            <a:ext cx="223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</a:rPr>
              <a:t>Computation is cheap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4289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45" y="925393"/>
            <a:ext cx="68707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545" y="207327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architecture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97545" y="925393"/>
            <a:ext cx="7053264" cy="3402565"/>
          </a:xfrm>
          <a:prstGeom prst="rect">
            <a:avLst/>
          </a:prstGeom>
          <a:solidFill>
            <a:schemeClr val="lt1">
              <a:alpha val="3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20417" y="1127342"/>
            <a:ext cx="314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</a:rPr>
              <a:t>Communication between CPUs is pretty cheap.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2270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45" y="925393"/>
            <a:ext cx="68707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545" y="207327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architecture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97545" y="925393"/>
            <a:ext cx="7053264" cy="5473700"/>
          </a:xfrm>
          <a:prstGeom prst="rect">
            <a:avLst/>
          </a:prstGeom>
          <a:solidFill>
            <a:schemeClr val="lt1">
              <a:alpha val="3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20417" y="925393"/>
            <a:ext cx="314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</a:rPr>
              <a:t>Retrieving/sending data from/to the disk or the network is slow.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6457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45" y="925393"/>
            <a:ext cx="68707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545" y="207327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architecture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97545" y="925393"/>
            <a:ext cx="7053264" cy="5473700"/>
          </a:xfrm>
          <a:prstGeom prst="rect">
            <a:avLst/>
          </a:prstGeom>
          <a:solidFill>
            <a:schemeClr val="lt1">
              <a:alpha val="3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20417" y="925393"/>
            <a:ext cx="314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</a:rPr>
              <a:t>Retrieving/sending data from/to the disk or the network is slow.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77413" y="1995526"/>
            <a:ext cx="1451377" cy="90705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be raised…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keep track of what we’ve done?</a:t>
            </a:r>
          </a:p>
          <a:p>
            <a:r>
              <a:rPr lang="en-US" dirty="0" smtClean="0"/>
              <a:t>How do we know that what we’ve done is right?</a:t>
            </a:r>
            <a:endParaRPr lang="en-US" dirty="0"/>
          </a:p>
          <a:p>
            <a:pPr lvl="1"/>
            <a:r>
              <a:rPr lang="en-US" dirty="0" smtClean="0"/>
              <a:t>Correct process?</a:t>
            </a:r>
          </a:p>
          <a:p>
            <a:pPr lvl="1"/>
            <a:r>
              <a:rPr lang="en-US" dirty="0" smtClean="0"/>
              <a:t>Computer actually worked?</a:t>
            </a:r>
          </a:p>
          <a:p>
            <a:r>
              <a:rPr lang="en-US" dirty="0" smtClean="0"/>
              <a:t>How can we do things faster/more efficiently?</a:t>
            </a:r>
          </a:p>
          <a:p>
            <a:r>
              <a:rPr lang="en-US" b="1" dirty="0" smtClean="0"/>
              <a:t>How do we tell the computer what to do, anyway??</a:t>
            </a:r>
          </a:p>
        </p:txBody>
      </p:sp>
    </p:spTree>
    <p:extLst>
      <p:ext uri="{BB962C8B-B14F-4D97-AF65-F5344CB8AC3E}">
        <p14:creationId xmlns:p14="http://schemas.microsoft.com/office/powerpoint/2010/main" val="679760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Translating your will =&gt; computer effort is technically challenging!</a:t>
            </a:r>
          </a:p>
          <a:p>
            <a:pPr lvl="1"/>
            <a:r>
              <a:rPr lang="en-US" dirty="0" smtClean="0"/>
              <a:t>Shell commands (a few days to a few months)</a:t>
            </a:r>
          </a:p>
          <a:p>
            <a:pPr lvl="1"/>
            <a:r>
              <a:rPr lang="en-US" dirty="0" smtClean="0"/>
              <a:t>Scripting (a few weeks to a few years)</a:t>
            </a:r>
          </a:p>
          <a:p>
            <a:pPr lvl="1"/>
            <a:r>
              <a:rPr lang="en-US" dirty="0" smtClean="0"/>
              <a:t>Programming (a few months to a lifetime)</a:t>
            </a:r>
          </a:p>
          <a:p>
            <a:r>
              <a:rPr lang="en-US" dirty="0" smtClean="0"/>
              <a:t>Have to meet the computer halfway…</a:t>
            </a:r>
          </a:p>
          <a:p>
            <a:r>
              <a:rPr lang="en-US" dirty="0" smtClean="0"/>
              <a:t>Most important bit? Manipulating files and </a:t>
            </a:r>
            <a:r>
              <a:rPr lang="en-US" smtClean="0"/>
              <a:t>executing programs </a:t>
            </a:r>
            <a:r>
              <a:rPr lang="en-US" dirty="0" smtClean="0"/>
              <a:t>=&gt; “shell”</a:t>
            </a:r>
          </a:p>
        </p:txBody>
      </p:sp>
    </p:spTree>
    <p:extLst>
      <p:ext uri="{BB962C8B-B14F-4D97-AF65-F5344CB8AC3E}">
        <p14:creationId xmlns:p14="http://schemas.microsoft.com/office/powerpoint/2010/main" val="292948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Fundamentally, computers: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595" b="-795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538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romantic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595" b="-795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465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romantic view, mixed with reality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804" r="-348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443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optimistic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4615" r="-246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288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sad reality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804" r="-348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3454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be raised…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keep track of what we’ve done?</a:t>
            </a:r>
          </a:p>
          <a:p>
            <a:r>
              <a:rPr lang="en-US" dirty="0" smtClean="0"/>
              <a:t>How do we know that what we’ve done is right?</a:t>
            </a:r>
            <a:endParaRPr lang="en-US" dirty="0"/>
          </a:p>
          <a:p>
            <a:pPr lvl="1"/>
            <a:r>
              <a:rPr lang="en-US" dirty="0" smtClean="0"/>
              <a:t>Correct process?</a:t>
            </a:r>
          </a:p>
          <a:p>
            <a:pPr lvl="1"/>
            <a:r>
              <a:rPr lang="en-US" dirty="0" smtClean="0"/>
              <a:t>Computer actually worked?</a:t>
            </a:r>
          </a:p>
          <a:p>
            <a:r>
              <a:rPr lang="en-US" dirty="0" smtClean="0"/>
              <a:t>How can we do things faster/more efficiently?</a:t>
            </a:r>
          </a:p>
          <a:p>
            <a:r>
              <a:rPr lang="en-US" dirty="0" smtClean="0"/>
              <a:t>How do we tell the computer what to do, anyway??</a:t>
            </a:r>
          </a:p>
        </p:txBody>
      </p:sp>
    </p:spTree>
    <p:extLst>
      <p:ext uri="{BB962C8B-B14F-4D97-AF65-F5344CB8AC3E}">
        <p14:creationId xmlns:p14="http://schemas.microsoft.com/office/powerpoint/2010/main" val="329679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be raised…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do we keep track of what we’ve done?</a:t>
            </a:r>
          </a:p>
          <a:p>
            <a:r>
              <a:rPr lang="en-US" b="1" dirty="0" smtClean="0"/>
              <a:t>How do we know that what we’ve done is right?</a:t>
            </a:r>
            <a:endParaRPr lang="en-US" b="1" dirty="0"/>
          </a:p>
          <a:p>
            <a:pPr lvl="1"/>
            <a:r>
              <a:rPr lang="en-US" b="1" dirty="0" smtClean="0"/>
              <a:t>Correct process?</a:t>
            </a:r>
          </a:p>
          <a:p>
            <a:pPr lvl="1"/>
            <a:r>
              <a:rPr lang="en-US" b="1" dirty="0" smtClean="0"/>
              <a:t>Computer actually worked?</a:t>
            </a:r>
          </a:p>
          <a:p>
            <a:r>
              <a:rPr lang="en-US" dirty="0" smtClean="0"/>
              <a:t>How can we do things faster/more efficiently?</a:t>
            </a:r>
          </a:p>
          <a:p>
            <a:r>
              <a:rPr lang="en-US" dirty="0" smtClean="0"/>
              <a:t>How do we tell the computer what to do, anyway??</a:t>
            </a:r>
          </a:p>
        </p:txBody>
      </p:sp>
    </p:spTree>
    <p:extLst>
      <p:ext uri="{BB962C8B-B14F-4D97-AF65-F5344CB8AC3E}">
        <p14:creationId xmlns:p14="http://schemas.microsoft.com/office/powerpoint/2010/main" val="178096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be raised…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we keep track of what we’ve done?</a:t>
            </a:r>
          </a:p>
          <a:p>
            <a:r>
              <a:rPr lang="en-US" dirty="0" smtClean="0"/>
              <a:t>How do we know that what we’ve done is right?</a:t>
            </a:r>
            <a:endParaRPr lang="en-US" dirty="0"/>
          </a:p>
          <a:p>
            <a:pPr lvl="1"/>
            <a:r>
              <a:rPr lang="en-US" dirty="0" smtClean="0"/>
              <a:t>Correct process?</a:t>
            </a:r>
          </a:p>
          <a:p>
            <a:pPr lvl="1"/>
            <a:r>
              <a:rPr lang="en-US" dirty="0" smtClean="0"/>
              <a:t>Computer actually worked?</a:t>
            </a:r>
          </a:p>
          <a:p>
            <a:r>
              <a:rPr lang="en-US" b="1" dirty="0" smtClean="0"/>
              <a:t>How can we do things faster/more efficiently?</a:t>
            </a:r>
          </a:p>
          <a:p>
            <a:r>
              <a:rPr lang="en-US" dirty="0" smtClean="0"/>
              <a:t>How do we tell the computer what to do, anyway??</a:t>
            </a:r>
          </a:p>
        </p:txBody>
      </p:sp>
    </p:spTree>
    <p:extLst>
      <p:ext uri="{BB962C8B-B14F-4D97-AF65-F5344CB8AC3E}">
        <p14:creationId xmlns:p14="http://schemas.microsoft.com/office/powerpoint/2010/main" val="238716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403</Words>
  <Application>Microsoft Macintosh PowerPoint</Application>
  <PresentationFormat>On-screen Show (4:3)</PresentationFormat>
  <Paragraphs>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How computers work</vt:lpstr>
      <vt:lpstr>Fundamentally, computers:</vt:lpstr>
      <vt:lpstr>The romantic view</vt:lpstr>
      <vt:lpstr>The romantic view, mixed with reality</vt:lpstr>
      <vt:lpstr>The optimistic view</vt:lpstr>
      <vt:lpstr>The sad reality</vt:lpstr>
      <vt:lpstr>Issues to be raised…</vt:lpstr>
      <vt:lpstr>Issues to be raised…</vt:lpstr>
      <vt:lpstr>Issues to be raised…</vt:lpstr>
      <vt:lpstr>Efficiency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 to be raised…</vt:lpstr>
      <vt:lpstr>Telling the computer what to do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Titus Brown</dc:creator>
  <cp:lastModifiedBy>C. Titus Brown</cp:lastModifiedBy>
  <cp:revision>3</cp:revision>
  <dcterms:created xsi:type="dcterms:W3CDTF">2013-09-23T15:19:26Z</dcterms:created>
  <dcterms:modified xsi:type="dcterms:W3CDTF">2013-09-23T15:36:29Z</dcterms:modified>
</cp:coreProperties>
</file>