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3" r:id="rId6"/>
    <p:sldId id="275" r:id="rId7"/>
    <p:sldId id="276" r:id="rId8"/>
    <p:sldId id="288" r:id="rId9"/>
    <p:sldId id="289" r:id="rId10"/>
    <p:sldId id="290" r:id="rId11"/>
    <p:sldId id="291" r:id="rId12"/>
    <p:sldId id="292" r:id="rId13"/>
    <p:sldId id="264" r:id="rId14"/>
    <p:sldId id="265" r:id="rId15"/>
    <p:sldId id="266" r:id="rId16"/>
    <p:sldId id="267" r:id="rId17"/>
    <p:sldId id="268" r:id="rId18"/>
    <p:sldId id="279" r:id="rId19"/>
    <p:sldId id="293" r:id="rId20"/>
    <p:sldId id="278" r:id="rId21"/>
    <p:sldId id="280" r:id="rId22"/>
    <p:sldId id="277" r:id="rId23"/>
    <p:sldId id="281" r:id="rId24"/>
    <p:sldId id="284" r:id="rId25"/>
    <p:sldId id="285" r:id="rId26"/>
    <p:sldId id="286" r:id="rId27"/>
    <p:sldId id="287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reproduce what 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mistake 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step can be understood, and tested/controlled individually.</a:t>
            </a:r>
          </a:p>
          <a:p>
            <a:endParaRPr lang="en-US" dirty="0" smtClean="0"/>
          </a:p>
          <a:p>
            <a:r>
              <a:rPr lang="en-US" dirty="0" smtClean="0"/>
              <a:t>Each step is re-usable!  Just need to figure out input/output formats.</a:t>
            </a:r>
          </a:p>
          <a:p>
            <a:endParaRPr lang="en-US" dirty="0" smtClean="0"/>
          </a:p>
          <a:p>
            <a:r>
              <a:rPr lang="en-US" dirty="0" smtClean="0"/>
              <a:t>Automate, automate, automate.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sequence is here.</a:t>
            </a:r>
          </a:p>
          <a:p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up.</a:t>
            </a:r>
          </a:p>
          <a:p>
            <a:endParaRPr lang="en-US" dirty="0" smtClean="0"/>
          </a:p>
          <a:p>
            <a:r>
              <a:rPr lang="en-US" dirty="0" smtClean="0"/>
              <a:t>Who knows?  Some of you might even like this mix!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 “safe place” to experiment.</a:t>
            </a:r>
          </a:p>
          <a:p>
            <a:endParaRPr lang="en-US" dirty="0" smtClean="0"/>
          </a:p>
          <a:p>
            <a:r>
              <a:rPr lang="en-US" dirty="0" smtClean="0"/>
              <a:t>Lots and lots of help (in the form of TAs)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data </a:t>
            </a:r>
            <a:r>
              <a:rPr lang="en-US" dirty="0" smtClean="0"/>
              <a:t>sets, tools, scripts.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Nothing.</a:t>
            </a:r>
          </a:p>
          <a:p>
            <a:endParaRPr lang="en-US" dirty="0" smtClean="0"/>
          </a:p>
          <a:p>
            <a:r>
              <a:rPr lang="en-US" dirty="0" smtClean="0"/>
              <a:t>This is a requirements free zone.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A certain amount of tolerance may be needed, by you of us…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does all this stuff work, generally?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Can we automate things and/or do them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Most biologists don’t 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You’ll learn to run lots of different programs here.</a:t>
            </a:r>
          </a:p>
          <a:p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(heuristics; time to compute =&gt; quality)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364" b="-3636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5270331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16" b="-1491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23" r="-5523"/>
          <a:stretch>
            <a:fillRect/>
          </a:stretch>
        </p:blipFill>
        <p:spPr>
          <a:xfrm>
            <a:off x="457200" y="202357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</a:p>
          <a:p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</a:p>
          <a:p>
            <a:endParaRPr lang="en-US" dirty="0"/>
          </a:p>
          <a:p>
            <a:r>
              <a:rPr lang="en-US" dirty="0" smtClean="0"/>
              <a:t>Figuring these out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59" b="1" dirty="0" smtClean="0"/>
              <a:t>Most computational scientists don’t 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parameters.</a:t>
            </a:r>
          </a:p>
          <a:p>
            <a:endParaRPr lang="en-US" dirty="0" smtClean="0"/>
          </a:p>
          <a:p>
            <a:r>
              <a:rPr lang="en-US" dirty="0" smtClean="0"/>
              <a:t>“It works on my data…”, but their data != yours!</a:t>
            </a:r>
          </a:p>
          <a:p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things.</a:t>
            </a:r>
          </a:p>
          <a:p>
            <a:endParaRPr lang="en-US" dirty="0" smtClean="0"/>
          </a:p>
          <a:p>
            <a:r>
              <a:rPr lang="en-US" dirty="0" smtClean="0"/>
              <a:t>If it were easy, they wouldn’t need people as smart as all of us to do it, right??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one week </a:t>
            </a:r>
            <a:r>
              <a:rPr lang="en-US" dirty="0" smtClean="0"/>
              <a:t>course 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well.</a:t>
            </a:r>
          </a:p>
          <a:p>
            <a:endParaRPr lang="en-US" dirty="0" smtClean="0"/>
          </a:p>
          <a:p>
            <a:r>
              <a:rPr lang="en-US" dirty="0" smtClean="0"/>
              <a:t>The software and compute infrastructure lags behind volume of data, type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4877146"/>
            <a:ext cx="691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If you can’t answer this question, then what’s the point of doing the computation?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560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as with experiments, you can put negative and positive controls in your bioinformatics.</a:t>
            </a:r>
          </a:p>
          <a:p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often easier than negative, in “discovery-driven” 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Molecules 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1068</Words>
  <Application>Microsoft Macintosh PowerPoint</Application>
  <PresentationFormat>On-screen Show (4:3)</PresentationFormat>
  <Paragraphs>149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Welcome!</vt:lpstr>
      <vt:lpstr>Challenge #1:</vt:lpstr>
      <vt:lpstr>Challenge #2:</vt:lpstr>
      <vt:lpstr>Challenge #3:</vt:lpstr>
      <vt:lpstr>Challenge #4:</vt:lpstr>
      <vt:lpstr>None of this is the #1 problem you will face with bioinformatics.</vt:lpstr>
      <vt:lpstr>None of this is the #1 problem you will face with bioinformatics.</vt:lpstr>
      <vt:lpstr>Controls</vt:lpstr>
      <vt:lpstr>Internal controls</vt:lpstr>
      <vt:lpstr>External controls</vt:lpstr>
      <vt:lpstr>Black box nature of algorithms</vt:lpstr>
      <vt:lpstr>Pipelines</vt:lpstr>
      <vt:lpstr>The opportunity:</vt:lpstr>
      <vt:lpstr>Our goals</vt:lpstr>
      <vt:lpstr>Our requirements of you</vt:lpstr>
      <vt:lpstr>Our expectations</vt:lpstr>
      <vt:lpstr>Our hopes</vt:lpstr>
      <vt:lpstr>Framing the approach</vt:lpstr>
      <vt:lpstr>How does this stuff work?</vt:lpstr>
      <vt:lpstr>Why automation &amp; computational efficiency matter</vt:lpstr>
      <vt:lpstr>“Heuristics”</vt:lpstr>
      <vt:lpstr>Often explicit or implicit tradeoffs between compute “amount” and quality of result</vt:lpstr>
      <vt:lpstr>This kind of issue (heuristics; time to compute =&gt; quality)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Any questions or comments?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8</cp:revision>
  <dcterms:created xsi:type="dcterms:W3CDTF">2013-06-11T11:08:27Z</dcterms:created>
  <dcterms:modified xsi:type="dcterms:W3CDTF">2013-09-17T20:18:05Z</dcterms:modified>
</cp:coreProperties>
</file>