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B6C3-62E0-49FB-9AC0-B3ED07AE6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8261CD-0C8F-4D8B-8D29-BC6FD897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37D71-048E-4794-84DB-7FB215FB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E1E43-D921-49A1-A6A0-0D577158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2651F-59A6-469A-A21B-8FCB62A0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1FD76-C7DF-4AC0-8AA8-D4F37BA7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2281CA-7047-4E61-A50D-287CB14D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04A01-D82A-4AEF-AE9E-D2ADE90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50838-CBAB-499D-95D1-0FB31E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F7C4-84F1-4544-A614-AA98E72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5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835D5-5D74-45FE-B481-5BCB91E52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A1CBD-97AC-4D9C-949F-ADB65904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F2DFC-A06B-4BB1-B0CE-0E7BE908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91B-3B8E-47A8-94CF-6BC7C754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F4A98-A89E-47FF-9642-5640480B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5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B3F3C-8112-4C0A-A2A5-013EF9E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7BE26-47D9-4979-808B-AB1B40AC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4160-2391-4C36-9A22-A6C88A92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B1A1-5E94-40EA-8553-8F7FBE7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CEE32-868A-483F-8AC2-ECA151D6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E289-1E50-467B-A03F-E72596F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C0C0D-F6F2-41AC-ABED-A0CDDB68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C8025-71D2-49CD-9A7E-9FF3F76C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F3DB5-9F1C-4D8E-B7D8-A2E58F0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C6AD1-1FA3-47FD-96E5-3B2D089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0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CB51-B008-4109-B55A-D8609772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9913A-314E-4EE7-8CCC-2BB0EAAD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12ECF-0676-457C-A47A-04147C851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16C56-BA8C-4879-8872-1BF5BC9B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1EE27-974A-44A3-9642-B1EF43CC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DF38D-FCAF-4492-B984-25C8497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F2087-43A5-4915-AD9B-A76FEC22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D838E-AD63-4262-A9A8-43F44398D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D6F9A-E36C-4A04-9A5B-0D1A31DB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7A35D-4BAC-409E-AB5C-490175DE1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95D685-D407-4301-97E9-BB402E0FA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ED9E8-2434-4C2D-A25F-699821D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B16E2-A632-4D9F-A92F-BCF1AE7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24E66E-2AC9-4A42-840E-85BD74E7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A490-8148-4AA7-B664-4001308A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83501-59C0-4C2B-A74B-65C437B8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E47492-F74D-4E13-92F2-2FD29AB6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174627-78F4-4376-AFEE-3C158A35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CF659C-9E34-4812-A793-C32F69F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BC457-5674-4917-A571-18BBCA5A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6E37A-5AD3-425F-9E7F-21994DEC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D446-BAAC-4DB6-A3AE-E6352C1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A3FC-DBC6-4760-AA49-A08387C5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180AA-5854-4318-88B3-2590CA4A6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B1699-224B-4A78-AA2D-A01FF913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879F2-0518-43CC-ACB8-9A150086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59B9F-9CD8-49CF-A064-E134A66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5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A064-65D2-459C-B14C-627EB5C9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4933C-BB4C-4512-8D13-36F15B25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00A082-900C-4296-B7D9-2FB68E96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E363D-25A7-404C-B4EF-53D76C1C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BFCFE-4E0E-429F-8A05-EB903CE3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6224E-DCA4-4CA9-995E-C6659B9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4F241-1C51-4295-9557-D7F9273F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14ADF-E23F-46E0-A9B0-E1F25E25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6C145-4635-4228-A7AE-87D477CE3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328C-0BB8-4D04-98FA-AF919C87DCA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A3ECE-8914-4573-9052-182A4B03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52AD4-9B1B-4BB6-B598-E7329C8F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0AE3-30F9-4E0B-967E-D8A64000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9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4773E7-DFC9-4C5A-8DC6-4CB11CA7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1847"/>
              </p:ext>
            </p:extLst>
          </p:nvPr>
        </p:nvGraphicFramePr>
        <p:xfrm>
          <a:off x="1423470" y="1430643"/>
          <a:ext cx="9345060" cy="4277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5020">
                  <a:extLst>
                    <a:ext uri="{9D8B030D-6E8A-4147-A177-3AD203B41FA5}">
                      <a16:colId xmlns:a16="http://schemas.microsoft.com/office/drawing/2014/main" val="3179727238"/>
                    </a:ext>
                  </a:extLst>
                </a:gridCol>
                <a:gridCol w="3115020">
                  <a:extLst>
                    <a:ext uri="{9D8B030D-6E8A-4147-A177-3AD203B41FA5}">
                      <a16:colId xmlns:a16="http://schemas.microsoft.com/office/drawing/2014/main" val="2277973957"/>
                    </a:ext>
                  </a:extLst>
                </a:gridCol>
                <a:gridCol w="3115020">
                  <a:extLst>
                    <a:ext uri="{9D8B030D-6E8A-4147-A177-3AD203B41FA5}">
                      <a16:colId xmlns:a16="http://schemas.microsoft.com/office/drawing/2014/main" val="579557913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데이터 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컬럼명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Row </a:t>
                      </a:r>
                      <a:r>
                        <a:rPr lang="ko-KR" altLang="en-US" sz="1400" dirty="0"/>
                        <a:t>개수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48051"/>
                  </a:ext>
                </a:extLst>
              </a:tr>
              <a:tr h="657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웰니스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대화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스크립트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데이터셋</a:t>
                      </a:r>
                      <a:endParaRPr lang="en-US" altLang="ko-KR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구분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유저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5231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96787"/>
                  </a:ext>
                </a:extLst>
              </a:tr>
              <a:tr h="882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한국어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연속적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대화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데이터셋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발화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감정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55628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56785"/>
                  </a:ext>
                </a:extLst>
              </a:tr>
              <a:tr h="882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한국어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단발성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대화</a:t>
                      </a:r>
                      <a:r>
                        <a:rPr lang="en-US" altLang="ko-KR" sz="1400" dirty="0"/>
                        <a:t>_</a:t>
                      </a:r>
                      <a:r>
                        <a:rPr lang="ko-KR" altLang="en-US" sz="1400" dirty="0"/>
                        <a:t>데이터셋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sentence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Emotion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38594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94772"/>
                  </a:ext>
                </a:extLst>
              </a:tr>
              <a:tr h="617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감성대화말뭉치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profile / talk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9171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59904"/>
                  </a:ext>
                </a:extLst>
              </a:tr>
              <a:tr h="882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&lt;AI HUB&gt; </a:t>
                      </a:r>
                      <a:r>
                        <a:rPr lang="ko-KR" altLang="en-US" sz="1400" dirty="0"/>
                        <a:t>정신건강 상담</a:t>
                      </a:r>
                      <a:r>
                        <a:rPr lang="en-US" altLang="ko-KR" sz="1400" dirty="0"/>
                        <a:t> data</a:t>
                      </a:r>
                    </a:p>
                    <a:p>
                      <a:pPr algn="ctr" latinLnBrk="1"/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Question / Answer / Label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11823</a:t>
                      </a:r>
                      <a:r>
                        <a:rPr lang="ko-KR" altLang="en-US" sz="1400" dirty="0"/>
                        <a:t>건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27070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id="{842FB8E7-5700-4A15-A995-E0ABF933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181"/>
            <a:ext cx="9144000" cy="70803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99997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93757-B166-4FC0-8E00-74C581CC520F}"/>
              </a:ext>
            </a:extLst>
          </p:cNvPr>
          <p:cNvSpPr txBox="1"/>
          <p:nvPr/>
        </p:nvSpPr>
        <p:spPr>
          <a:xfrm>
            <a:off x="1981200" y="4907280"/>
            <a:ext cx="6329680" cy="139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A720C4-C193-4500-AF28-6549D106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802773"/>
            <a:ext cx="11379200" cy="383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8EF6B-5B43-493A-8CF1-890DACA964A4}"/>
              </a:ext>
            </a:extLst>
          </p:cNvPr>
          <p:cNvSpPr txBox="1"/>
          <p:nvPr/>
        </p:nvSpPr>
        <p:spPr>
          <a:xfrm>
            <a:off x="1178560" y="5120640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 err="1">
                <a:latin typeface="+mj-lt"/>
              </a:rPr>
              <a:t>웰니스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대화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스크립트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데이터셋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구분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유저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- 5231</a:t>
            </a:r>
            <a:r>
              <a:rPr lang="ko-KR" altLang="en-US" dirty="0">
                <a:latin typeface="+mj-lt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237438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D37E76-2E1F-4BE1-B7A5-B3EFC11A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" y="292818"/>
            <a:ext cx="10048775" cy="488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609A7E-9592-4B3F-A7BB-A3469D521715}"/>
              </a:ext>
            </a:extLst>
          </p:cNvPr>
          <p:cNvSpPr txBox="1"/>
          <p:nvPr/>
        </p:nvSpPr>
        <p:spPr>
          <a:xfrm>
            <a:off x="1390315" y="5476774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한국어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연속적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대화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데이터셋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발화 </a:t>
            </a:r>
            <a:r>
              <a:rPr lang="en-US" altLang="ko-KR" dirty="0">
                <a:latin typeface="+mj-lt"/>
              </a:rPr>
              <a:t>/ </a:t>
            </a:r>
            <a:r>
              <a:rPr lang="ko-KR" altLang="en-US" dirty="0">
                <a:latin typeface="+mj-lt"/>
              </a:rPr>
              <a:t>감정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– 55628</a:t>
            </a:r>
            <a:r>
              <a:rPr lang="ko-KR" altLang="en-US" dirty="0">
                <a:latin typeface="+mj-lt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7645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545EC5-C4B9-4135-8D65-7BBC3C7E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7" y="448794"/>
            <a:ext cx="11487150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B9B2B4-4F65-451C-8C7D-17EEEB6DF872}"/>
              </a:ext>
            </a:extLst>
          </p:cNvPr>
          <p:cNvSpPr txBox="1"/>
          <p:nvPr/>
        </p:nvSpPr>
        <p:spPr>
          <a:xfrm>
            <a:off x="1390315" y="5476774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>
                <a:latin typeface="+mj-lt"/>
              </a:rPr>
              <a:t>한국어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단발성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대화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데이터셋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sentence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/ Emotion</a:t>
            </a: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– 38594</a:t>
            </a:r>
            <a:r>
              <a:rPr lang="ko-KR" altLang="en-US" dirty="0">
                <a:latin typeface="+mj-lt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23000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5A5634-F61A-4FC7-A077-B3064B92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54117"/>
            <a:ext cx="10725150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0B77C-C183-4351-B91B-3349BAF4DAB2}"/>
              </a:ext>
            </a:extLst>
          </p:cNvPr>
          <p:cNvSpPr txBox="1"/>
          <p:nvPr/>
        </p:nvSpPr>
        <p:spPr>
          <a:xfrm>
            <a:off x="1313313" y="3619098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ko-KR" altLang="en-US" dirty="0" err="1">
                <a:latin typeface="+mj-lt"/>
              </a:rPr>
              <a:t>감성대화말뭉치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profile / talk</a:t>
            </a: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– 9171</a:t>
            </a:r>
            <a:r>
              <a:rPr lang="ko-KR" altLang="en-US" dirty="0">
                <a:latin typeface="+mj-lt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7394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89B8AD6-C91D-4F9F-9557-7512FF0E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4" y="657153"/>
            <a:ext cx="10199211" cy="3315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E27D2-8C66-429F-A8F3-A4AFBBB1B0AA}"/>
              </a:ext>
            </a:extLst>
          </p:cNvPr>
          <p:cNvSpPr txBox="1"/>
          <p:nvPr/>
        </p:nvSpPr>
        <p:spPr>
          <a:xfrm>
            <a:off x="1485663" y="4543124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+mj-lt"/>
              </a:rPr>
              <a:t>데이터셋 </a:t>
            </a:r>
            <a:r>
              <a:rPr lang="en-US" altLang="ko-KR" dirty="0">
                <a:latin typeface="+mj-lt"/>
              </a:rPr>
              <a:t>- </a:t>
            </a:r>
            <a:r>
              <a:rPr lang="en-US" altLang="ko-KR" sz="1800" dirty="0">
                <a:latin typeface="+mj-lt"/>
              </a:rPr>
              <a:t>&lt;AI HUB&gt; </a:t>
            </a:r>
            <a:r>
              <a:rPr lang="ko-KR" altLang="en-US" sz="1800" dirty="0">
                <a:latin typeface="+mj-lt"/>
              </a:rPr>
              <a:t>정신건강 상담</a:t>
            </a:r>
            <a:r>
              <a:rPr lang="en-US" altLang="ko-KR" sz="1800" dirty="0">
                <a:latin typeface="+mj-lt"/>
              </a:rPr>
              <a:t> data</a:t>
            </a:r>
            <a:endParaRPr lang="en-US" altLang="ko-KR" dirty="0">
              <a:latin typeface="+mj-lt"/>
            </a:endParaRPr>
          </a:p>
          <a:p>
            <a:r>
              <a:rPr lang="ko-KR" altLang="en-US" dirty="0" err="1">
                <a:latin typeface="+mj-lt"/>
              </a:rPr>
              <a:t>컬럼명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– Question / Answer / Label</a:t>
            </a:r>
          </a:p>
          <a:p>
            <a:r>
              <a:rPr lang="en-US" altLang="ko-KR" dirty="0">
                <a:latin typeface="+mj-lt"/>
              </a:rPr>
              <a:t>Row</a:t>
            </a:r>
            <a:r>
              <a:rPr lang="ko-KR" altLang="en-US" dirty="0">
                <a:latin typeface="+mj-lt"/>
              </a:rPr>
              <a:t>개수 </a:t>
            </a:r>
            <a:r>
              <a:rPr lang="en-US" altLang="ko-KR" dirty="0">
                <a:latin typeface="+mj-lt"/>
              </a:rPr>
              <a:t>– 11823</a:t>
            </a:r>
            <a:r>
              <a:rPr lang="ko-KR" altLang="en-US" dirty="0">
                <a:latin typeface="+mj-lt"/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26574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요약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김재정</dc:creator>
  <cp:lastModifiedBy>김재정</cp:lastModifiedBy>
  <cp:revision>6</cp:revision>
  <dcterms:created xsi:type="dcterms:W3CDTF">2020-11-13T10:37:14Z</dcterms:created>
  <dcterms:modified xsi:type="dcterms:W3CDTF">2020-11-13T11:07:07Z</dcterms:modified>
</cp:coreProperties>
</file>