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2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6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9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3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-coloured smoke gradient">
            <a:extLst>
              <a:ext uri="{FF2B5EF4-FFF2-40B4-BE49-F238E27FC236}">
                <a16:creationId xmlns:a16="http://schemas.microsoft.com/office/drawing/2014/main" id="{D701628E-01EA-3DD8-088B-90A1BD1B4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1" y="1883591"/>
            <a:ext cx="12192000" cy="3602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2A32E-5EF7-35E7-829D-04668C0C7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6800850" cy="2414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Music Recommendation App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A8EAC39-518E-E129-DCF7-D0A350A23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571999"/>
            <a:ext cx="5181600" cy="11715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By</a:t>
            </a:r>
            <a:br>
              <a:rPr lang="en-US" sz="2800" dirty="0"/>
            </a:br>
            <a:r>
              <a:rPr lang="en-US" sz="2800" dirty="0"/>
              <a:t>Team Mavericks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2AF7A5-DC2D-C11E-2E5C-27B0AC5BE279}"/>
              </a:ext>
            </a:extLst>
          </p:cNvPr>
          <p:cNvSpPr txBox="1">
            <a:spLocks/>
          </p:cNvSpPr>
          <p:nvPr/>
        </p:nvSpPr>
        <p:spPr>
          <a:xfrm>
            <a:off x="914400" y="5853272"/>
            <a:ext cx="2800350" cy="842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/>
              <a:t>Rishabh Malhotra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Tech Lead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5B94B0-4C62-6F8C-DD7E-E7FBE0EAE296}"/>
              </a:ext>
            </a:extLst>
          </p:cNvPr>
          <p:cNvSpPr txBox="1">
            <a:spLocks/>
          </p:cNvSpPr>
          <p:nvPr/>
        </p:nvSpPr>
        <p:spPr>
          <a:xfrm>
            <a:off x="3995737" y="5846128"/>
            <a:ext cx="2800350" cy="842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 err="1"/>
              <a:t>Jatin</a:t>
            </a:r>
            <a:r>
              <a:rPr lang="en-US" sz="1600" dirty="0"/>
              <a:t> Arora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39555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8B7-8DD1-4E07-7CD2-D87F1E09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D00C-6ECD-F0A5-FB86-00FA55C6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10363200" cy="2633031"/>
          </a:xfrm>
        </p:spPr>
        <p:txBody>
          <a:bodyPr>
            <a:normAutofit/>
          </a:bodyPr>
          <a:lstStyle/>
          <a:p>
            <a:r>
              <a:rPr lang="en-US" dirty="0"/>
              <a:t>This project's goal is to develop a music recommendation app that would be interactive and would be powered by data from the million song dataset using hybrid recommendation approaches. </a:t>
            </a:r>
          </a:p>
          <a:p>
            <a:r>
              <a:rPr lang="en-US" dirty="0"/>
              <a:t>The app would be accessed through our web-based application and we will also deploy an </a:t>
            </a:r>
            <a:r>
              <a:rPr lang="en-US" dirty="0" err="1"/>
              <a:t>api</a:t>
            </a:r>
            <a:r>
              <a:rPr lang="en-US" dirty="0"/>
              <a:t> for the app to allow for third party service integration</a:t>
            </a:r>
          </a:p>
        </p:txBody>
      </p:sp>
    </p:spTree>
    <p:extLst>
      <p:ext uri="{BB962C8B-B14F-4D97-AF65-F5344CB8AC3E}">
        <p14:creationId xmlns:p14="http://schemas.microsoft.com/office/powerpoint/2010/main" val="298186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8B7-8DD1-4E07-7CD2-D87F1E09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Scope (AI Agent)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A69B79-C662-1A27-AC10-D00696722D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399" y="2853369"/>
            <a:ext cx="10363200" cy="227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accurately estimate the song recommendations strongly based on user preferences and song metadata.</a:t>
            </a:r>
          </a:p>
          <a:p>
            <a:r>
              <a:rPr lang="en-US" dirty="0"/>
              <a:t>To introduce users to new and different genres and songs that might be little different from their preferences.</a:t>
            </a:r>
          </a:p>
          <a:p>
            <a:r>
              <a:rPr lang="en-US" dirty="0"/>
              <a:t>To retrain model on a regular basis to minimize model drift.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2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8B7-8DD1-4E07-7CD2-D87F1E09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Scope (Software)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D00C-6ECD-F0A5-FB86-00FA55C6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10363200" cy="34759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final product is web based application</a:t>
            </a:r>
          </a:p>
          <a:p>
            <a:r>
              <a:rPr lang="en-US" dirty="0"/>
              <a:t>An API is also shipped along with the final product for third party integration</a:t>
            </a:r>
          </a:p>
          <a:p>
            <a:r>
              <a:rPr lang="en-US" dirty="0"/>
              <a:t>Showcases recommended songs based on estimations from the AI agent and their relevant metadata to the users</a:t>
            </a:r>
          </a:p>
          <a:p>
            <a:r>
              <a:rPr lang="en-US" dirty="0"/>
              <a:t>Continuously collect user data including user’s personal information, user’s preferences data and user’s application activity</a:t>
            </a:r>
          </a:p>
          <a:p>
            <a:r>
              <a:rPr lang="en-US" dirty="0"/>
              <a:t>Stream recommended music from available music streaming services based on song availability.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8B7-8DD1-4E07-7CD2-D87F1E09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To Be Used (AI)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D00C-6ECD-F0A5-FB86-00FA55C6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and it’s relevant libraries including Pandas, NLTK, Spacy, </a:t>
            </a:r>
            <a:r>
              <a:rPr lang="en-US" dirty="0" err="1"/>
              <a:t>Gensim</a:t>
            </a:r>
            <a:r>
              <a:rPr lang="en-US" dirty="0"/>
              <a:t>, Sklearn and Keras</a:t>
            </a:r>
          </a:p>
          <a:p>
            <a:r>
              <a:rPr lang="en-US" dirty="0"/>
              <a:t>AWS </a:t>
            </a:r>
            <a:r>
              <a:rPr lang="en-US" dirty="0" err="1"/>
              <a:t>Sagemaker</a:t>
            </a:r>
            <a:r>
              <a:rPr lang="en-US" dirty="0"/>
              <a:t> for model development and deployment</a:t>
            </a:r>
          </a:p>
          <a:p>
            <a:r>
              <a:rPr lang="en-US" dirty="0"/>
              <a:t>AWS EC2 machines for model training (via AWS </a:t>
            </a:r>
            <a:r>
              <a:rPr lang="en-US" dirty="0" err="1"/>
              <a:t>Sagemaker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for integrating Lyrics Analysis into our model</a:t>
            </a:r>
          </a:p>
          <a:p>
            <a:r>
              <a:rPr lang="en-US" dirty="0"/>
              <a:t>Hybrid Recommendation Technique - Combination of Collaborative Filtering and Content Based Filtering </a:t>
            </a:r>
          </a:p>
        </p:txBody>
      </p:sp>
    </p:spTree>
    <p:extLst>
      <p:ext uri="{BB962C8B-B14F-4D97-AF65-F5344CB8AC3E}">
        <p14:creationId xmlns:p14="http://schemas.microsoft.com/office/powerpoint/2010/main" val="224701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8B7-8DD1-4E07-7CD2-D87F1E09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To Be Used (Software)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D00C-6ECD-F0A5-FB86-00FA55C6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3429000"/>
            <a:ext cx="10363200" cy="2057400"/>
          </a:xfrm>
        </p:spPr>
        <p:txBody>
          <a:bodyPr>
            <a:normAutofit/>
          </a:bodyPr>
          <a:lstStyle/>
          <a:p>
            <a:r>
              <a:rPr lang="en-US" b="1" dirty="0"/>
              <a:t>Django (Python)</a:t>
            </a:r>
            <a:r>
              <a:rPr lang="en-US" dirty="0"/>
              <a:t> for Backend Development</a:t>
            </a:r>
          </a:p>
          <a:p>
            <a:r>
              <a:rPr lang="en-US" b="1" dirty="0"/>
              <a:t>AWS RDS (PostgreSQL)</a:t>
            </a:r>
            <a:r>
              <a:rPr lang="en-US" dirty="0"/>
              <a:t> for Data Persistence</a:t>
            </a:r>
          </a:p>
          <a:p>
            <a:r>
              <a:rPr lang="en-US" b="1" dirty="0"/>
              <a:t>React</a:t>
            </a:r>
            <a:r>
              <a:rPr lang="en-US" dirty="0"/>
              <a:t> for Interactive Frontend Development</a:t>
            </a:r>
          </a:p>
          <a:p>
            <a:r>
              <a:rPr lang="en-US" b="1" dirty="0"/>
              <a:t>Tailwind CSS</a:t>
            </a:r>
            <a:r>
              <a:rPr lang="en-US" dirty="0"/>
              <a:t> for UI Design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AB546-3A08-ADC2-5A75-29D171CAA9E3}"/>
              </a:ext>
            </a:extLst>
          </p:cNvPr>
          <p:cNvSpPr txBox="1">
            <a:spLocks/>
          </p:cNvSpPr>
          <p:nvPr/>
        </p:nvSpPr>
        <p:spPr>
          <a:xfrm>
            <a:off x="914399" y="2495858"/>
            <a:ext cx="10363200" cy="81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Our software is a web based single page application which is powered using the following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64973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8B7-8DD1-4E07-7CD2-D87F1E09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to be Used</a:t>
            </a:r>
            <a:br>
              <a:rPr lang="en-US" dirty="0"/>
            </a:br>
            <a:r>
              <a:rPr lang="en-US" sz="3200" dirty="0"/>
              <a:t>(Deployment &amp; Code Management)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D00C-6ECD-F0A5-FB86-00FA55C6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Docker</a:t>
            </a:r>
            <a:r>
              <a:rPr lang="en-US" dirty="0"/>
              <a:t> for containerization</a:t>
            </a:r>
          </a:p>
          <a:p>
            <a:r>
              <a:rPr lang="en-US" b="1" dirty="0" err="1"/>
              <a:t>Github</a:t>
            </a:r>
            <a:r>
              <a:rPr lang="en-US" dirty="0"/>
              <a:t> for version control</a:t>
            </a:r>
          </a:p>
          <a:p>
            <a:r>
              <a:rPr lang="en-US" b="1" dirty="0"/>
              <a:t>AWS ECR</a:t>
            </a:r>
            <a:r>
              <a:rPr lang="en-US" dirty="0"/>
              <a:t> for storing container images</a:t>
            </a:r>
          </a:p>
          <a:p>
            <a:r>
              <a:rPr lang="en-US" b="1" dirty="0"/>
              <a:t>AWS </a:t>
            </a:r>
            <a:r>
              <a:rPr lang="en-US" b="1" dirty="0" err="1"/>
              <a:t>CodePipeline</a:t>
            </a:r>
            <a:r>
              <a:rPr lang="en-US" dirty="0"/>
              <a:t> for CI/CD</a:t>
            </a:r>
          </a:p>
          <a:p>
            <a:r>
              <a:rPr lang="en-US" b="1" dirty="0"/>
              <a:t>AWS </a:t>
            </a:r>
            <a:r>
              <a:rPr lang="en-US" b="1" dirty="0" err="1"/>
              <a:t>CodeBuild</a:t>
            </a:r>
            <a:r>
              <a:rPr lang="en-US" dirty="0"/>
              <a:t> for building container images</a:t>
            </a:r>
          </a:p>
          <a:p>
            <a:r>
              <a:rPr lang="en-US" b="1" dirty="0"/>
              <a:t>AWS Cloud Formation</a:t>
            </a:r>
            <a:r>
              <a:rPr lang="en-US" dirty="0"/>
              <a:t> for managing infrastructure</a:t>
            </a:r>
          </a:p>
          <a:p>
            <a:r>
              <a:rPr lang="en-US" b="1" dirty="0"/>
              <a:t>AWS ECS</a:t>
            </a:r>
            <a:r>
              <a:rPr lang="en-US" dirty="0"/>
              <a:t> for Deployment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6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8B7-8DD1-4E07-7CD2-D87F1E09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D00C-6ECD-F0A5-FB86-00FA55C6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954808"/>
            <a:ext cx="10672764" cy="2903067"/>
          </a:xfrm>
        </p:spPr>
        <p:txBody>
          <a:bodyPr>
            <a:normAutofit/>
          </a:bodyPr>
          <a:lstStyle/>
          <a:p>
            <a:r>
              <a:rPr lang="en-US" dirty="0"/>
              <a:t>A user is successfully able to register with our service. This is not a mandatory requirement to use our service</a:t>
            </a:r>
          </a:p>
          <a:p>
            <a:r>
              <a:rPr lang="en-US" dirty="0"/>
              <a:t>A user is successfully able to login with our service.</a:t>
            </a:r>
          </a:p>
          <a:p>
            <a:r>
              <a:rPr lang="en-US" dirty="0"/>
              <a:t>A user is able to successfully select his/her initial preferences for genres and artists.</a:t>
            </a:r>
          </a:p>
          <a:p>
            <a:r>
              <a:rPr lang="en-US" dirty="0"/>
              <a:t>User is shown music recommendations and the relevant music metadata based on their profile persona according to the AI agent.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18C4B1-DA96-9CAA-82C0-4D4EE1244AD8}"/>
              </a:ext>
            </a:extLst>
          </p:cNvPr>
          <p:cNvSpPr txBox="1">
            <a:spLocks/>
          </p:cNvSpPr>
          <p:nvPr/>
        </p:nvSpPr>
        <p:spPr>
          <a:xfrm>
            <a:off x="914399" y="2417277"/>
            <a:ext cx="10363200" cy="53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Evaluation Parameters to monitor the application progress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60171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8B7-8DD1-4E07-7CD2-D87F1E09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D00C-6ECD-F0A5-FB86-00FA55C6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954808"/>
            <a:ext cx="10672764" cy="2903067"/>
          </a:xfrm>
        </p:spPr>
        <p:txBody>
          <a:bodyPr>
            <a:normAutofit/>
          </a:bodyPr>
          <a:lstStyle/>
          <a:p>
            <a:r>
              <a:rPr lang="en-US" dirty="0"/>
              <a:t>User is able to search and filter music based on music metadata like genres, artists, release year etc.</a:t>
            </a:r>
          </a:p>
          <a:p>
            <a:r>
              <a:rPr lang="en-US" dirty="0"/>
              <a:t>User is able to play the track if the track is available.</a:t>
            </a:r>
          </a:p>
          <a:p>
            <a:r>
              <a:rPr lang="en-US" dirty="0"/>
              <a:t>User is able to give feedback on the provided recommendations which power the further retraining of the model.</a:t>
            </a:r>
          </a:p>
          <a:p>
            <a:r>
              <a:rPr lang="en-US" dirty="0"/>
              <a:t>User is able to register for our API by requesting an </a:t>
            </a:r>
            <a:r>
              <a:rPr lang="en-US" dirty="0" err="1"/>
              <a:t>api</a:t>
            </a:r>
            <a:r>
              <a:rPr lang="en-US" dirty="0"/>
              <a:t> key.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18C4B1-DA96-9CAA-82C0-4D4EE1244AD8}"/>
              </a:ext>
            </a:extLst>
          </p:cNvPr>
          <p:cNvSpPr txBox="1">
            <a:spLocks/>
          </p:cNvSpPr>
          <p:nvPr/>
        </p:nvSpPr>
        <p:spPr>
          <a:xfrm>
            <a:off x="914399" y="2417277"/>
            <a:ext cx="10363200" cy="53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Evaluation Parameters to monitor the application progress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08781143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515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Music Recommendation App</vt:lpstr>
      <vt:lpstr>Objective</vt:lpstr>
      <vt:lpstr>Preliminary Scope (AI Agent)</vt:lpstr>
      <vt:lpstr>Preliminary Scope (Software)</vt:lpstr>
      <vt:lpstr>Technologies To Be Used (AI)</vt:lpstr>
      <vt:lpstr>Technologies To Be Used (Software)</vt:lpstr>
      <vt:lpstr>Technologies to be Used (Deployment &amp; Code Management)</vt:lpstr>
      <vt:lpstr>Use Cases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App</dc:title>
  <dc:creator>Rishabh Malhotra</dc:creator>
  <cp:lastModifiedBy>Rishabh Malhotra</cp:lastModifiedBy>
  <cp:revision>2</cp:revision>
  <dcterms:created xsi:type="dcterms:W3CDTF">2022-09-29T16:50:18Z</dcterms:created>
  <dcterms:modified xsi:type="dcterms:W3CDTF">2022-09-29T23:57:55Z</dcterms:modified>
</cp:coreProperties>
</file>