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6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D44B-8097-CA4F-A96D-959F6248C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779BB-36CB-C744-88C2-D3252352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7049-9CF5-2D4C-966F-A392F086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D26A-0EF7-DA43-8EC6-5498F47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9144-3526-844B-983A-2C3E0C5E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3F02-09DB-2144-9869-18F400AD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0AFFF-343C-714F-B42A-E0739C9D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D29EC-B386-D54B-B893-921B2F9F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31769-D85E-BC4B-9E6F-44A1E837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BC2A9-91C4-F040-99EC-879E0E0A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2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171BF-B1B9-BA49-9742-C7B0F11DA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58BCE-4C54-C947-BF84-A21D503E9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E01D3-429E-0D49-B468-47501E42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E6CE-B344-214D-AB93-A357F1C0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9F6A1-2977-8B4E-B3D6-202765BF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6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BC38-01F9-EB46-A88C-F27BD667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BFE2-5E5D-004A-92AA-4E7EE9B1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BB213-60D1-334F-85E1-69EB4866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51C2-AB73-9045-8167-B97F78A4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42CD-B666-9146-9757-B3318868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2969-09C2-374A-9546-E304AD87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BBAE7-C46C-1142-9F44-7FF2213A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1124-7DDA-924C-A032-4C1D4412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E6B9-0285-EE43-BA63-DCAF58C6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1805-A37B-EC45-A3A3-13DD9D56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D31A-A4F5-BB44-946E-66837A54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6671-39C6-F643-8610-F5C788230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A18F1-6B68-E04B-A0D1-06A140860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9CF59-B33D-F049-88E9-F20F0A11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74CB7-E8DF-FD45-A801-5BED2236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3EFE9-8107-FB4B-84F2-A01FEA70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5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7E63-27F0-3643-A9AD-B7371EEA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FDAE7-4BE1-D24C-AAAC-021FF712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E2424-07FC-9F4D-8417-F39BF2AA8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A9FAD-9862-9C45-AD0C-A96C08E1E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260A9-D8E7-684D-B3FF-D4431C43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7D9FC-B36E-174A-872D-D75EE058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3B83B-FEC3-224E-8308-D6015BB1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65DF7-CAA7-134B-8B2E-4870CB17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4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9F6B-08F4-2F46-BD13-3F21C54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7EE32-1F1C-C545-985F-BA4D029B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8FAF-4F70-D140-960D-8A213646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082E6-3D07-E840-8B2C-F9AC78BC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7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17612-CE38-5245-B3AD-FAECB234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6C882-0069-604B-BAAC-AB1C8F43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A9982-F78F-7C4C-B086-980B4504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7EA7-3BED-CB4A-8B98-4C07DA9E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B915-B488-7042-ADA0-FD508EE7B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5D39B-854A-8A4D-868D-421F5D6F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11F9-810B-9C40-9D6F-3916C802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C86F3-B6A7-2640-83F6-44EA2293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6D814-B003-6E4D-BE3E-71A77E38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F43E-9CEF-1C4E-A17D-8C64E487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60E9C-69CC-1A42-BF7E-34189E3E7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D99D4-20EB-CD4F-8E3B-7AF763F41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9729D-D755-C843-A4DA-5785F296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968B2-9AEE-8543-898B-729E026E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67126-B5EF-D044-8787-E22F4F93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AC2F9-34AF-D74F-9A7D-9E6DE725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90496-33D7-D949-88A7-554B7F59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D0D8-2A62-FF43-81FA-BE769DF97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8EFC-04D0-2649-988D-EFFED6BFD7B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566C-AB1E-2046-88D6-740D6AD7D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BB3A8-1A06-FC45-A94E-992824AA2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84107-0B6E-9442-B2C2-0597F1195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Multi Organ Segmentation</a:t>
            </a:r>
          </a:p>
        </p:txBody>
      </p:sp>
    </p:spTree>
    <p:extLst>
      <p:ext uri="{BB962C8B-B14F-4D97-AF65-F5344CB8AC3E}">
        <p14:creationId xmlns:p14="http://schemas.microsoft.com/office/powerpoint/2010/main" val="318475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3150-769A-BC44-9630-582889EA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TRIED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8F12-8D13-5F48-9B55-DCC90D0F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US" sz="1900" dirty="0"/>
              <a:t>Individual model train on</a:t>
            </a:r>
          </a:p>
          <a:p>
            <a:pPr lvl="2"/>
            <a:r>
              <a:rPr lang="en-US" sz="1900" dirty="0"/>
              <a:t>KORA</a:t>
            </a:r>
          </a:p>
          <a:p>
            <a:pPr lvl="3"/>
            <a:r>
              <a:rPr lang="en-US" sz="1900" dirty="0"/>
              <a:t>KORA OPP set</a:t>
            </a:r>
          </a:p>
          <a:p>
            <a:pPr lvl="3"/>
            <a:r>
              <a:rPr lang="en-US" sz="1900" dirty="0"/>
              <a:t>KORA N4 normalized</a:t>
            </a:r>
          </a:p>
          <a:p>
            <a:pPr lvl="3"/>
            <a:r>
              <a:rPr lang="en-US" sz="1900" dirty="0"/>
              <a:t>KORA FAT+WATER+OPP</a:t>
            </a:r>
          </a:p>
          <a:p>
            <a:pPr lvl="2"/>
            <a:r>
              <a:rPr lang="en-US" sz="1900" dirty="0"/>
              <a:t>NAKO</a:t>
            </a:r>
          </a:p>
          <a:p>
            <a:pPr lvl="2"/>
            <a:r>
              <a:rPr lang="en-US" sz="1900" dirty="0"/>
              <a:t>UKB</a:t>
            </a:r>
          </a:p>
          <a:p>
            <a:r>
              <a:rPr lang="en-US" sz="1900" dirty="0"/>
              <a:t>Various Evaluation Strategy Used</a:t>
            </a:r>
          </a:p>
          <a:p>
            <a:pPr lvl="2"/>
            <a:r>
              <a:rPr lang="en-US" sz="1900" dirty="0"/>
              <a:t>Single View Evaluation</a:t>
            </a:r>
          </a:p>
          <a:p>
            <a:pPr lvl="2"/>
            <a:r>
              <a:rPr lang="en-US" sz="1900" dirty="0"/>
              <a:t>2-view Evaluation</a:t>
            </a:r>
          </a:p>
          <a:p>
            <a:pPr lvl="2"/>
            <a:r>
              <a:rPr lang="en-US" sz="1900" dirty="0"/>
              <a:t>3-view Evaluation</a:t>
            </a:r>
          </a:p>
          <a:p>
            <a:pPr lvl="2"/>
            <a:r>
              <a:rPr lang="en-US" sz="1900" dirty="0"/>
              <a:t>3-channel Evaluation (OPP + Fat + Water channel per slice)</a:t>
            </a:r>
          </a:p>
          <a:p>
            <a:pPr lvl="2"/>
            <a:r>
              <a:rPr lang="en-US" sz="1900" dirty="0"/>
              <a:t>2-channel Evaluation (OPP + Water channel per slice)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6471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BBD4-8B0F-034D-899F-6C4898C2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TRIED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24B1-E808-5E48-8B02-435B5618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NAKO &amp; KORA gives best result in Single / Multi view evaluation. </a:t>
            </a:r>
          </a:p>
          <a:p>
            <a:r>
              <a:rPr lang="en-US" sz="2400" dirty="0"/>
              <a:t>No improvement with KORA N4 normalized dataset.</a:t>
            </a:r>
          </a:p>
          <a:p>
            <a:r>
              <a:rPr lang="en-US" sz="2400" dirty="0"/>
              <a:t>To try other strategies, we used KORA dataset only.</a:t>
            </a:r>
          </a:p>
          <a:p>
            <a:r>
              <a:rPr lang="en-US" sz="2400" dirty="0"/>
              <a:t>2-channel evaluation on KORA gives similar result as of KORA OPP only model.</a:t>
            </a:r>
          </a:p>
          <a:p>
            <a:r>
              <a:rPr lang="en-US" sz="2400" dirty="0"/>
              <a:t>RESULTS </a:t>
            </a:r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542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4143-B335-A545-919F-C1C6DFB4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TRIED BUT FAILED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87DD-7380-7A43-8492-40412BCB4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Sparsely annotated label-maps to train models and. </a:t>
            </a:r>
          </a:p>
          <a:p>
            <a:endParaRPr lang="en-US" sz="2400" dirty="0"/>
          </a:p>
          <a:p>
            <a:r>
              <a:rPr lang="en-US" sz="2400" dirty="0"/>
              <a:t>Varying model kernel size (K=3 instead of k=5). No improvements.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87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4143-B335-A545-919F-C1C6DFB4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/>
              <a:t>TO DO NEXT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87DD-7380-7A43-8492-40412BCB4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Revert-back to original size(256*256*128) of KORA and try 2-channel model training and evaluation for better comparisons.</a:t>
            </a:r>
          </a:p>
          <a:p>
            <a:endParaRPr lang="en-US" sz="2400" dirty="0"/>
          </a:p>
          <a:p>
            <a:r>
              <a:rPr lang="en-US" sz="2400" dirty="0"/>
              <a:t>Evaluation on All dataset trained model. (tried before but not so good result compare to individual models’, but have better ways now.)</a:t>
            </a:r>
          </a:p>
        </p:txBody>
      </p:sp>
    </p:spTree>
    <p:extLst>
      <p:ext uri="{BB962C8B-B14F-4D97-AF65-F5344CB8AC3E}">
        <p14:creationId xmlns:p14="http://schemas.microsoft.com/office/powerpoint/2010/main" val="263316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8173-6603-3B4D-AF4D-E15D3A1A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TO DO NEXT MONTH</a:t>
            </a:r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299A-63E2-354A-8E15-D1AF441E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Late fusion of OPP and Water via View Aggregation (6 inputs to merge)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If it looks promising, keep different contrasts. If not, proceed with OPP.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Architecture (evaluate only on OPP, KORA, AXI)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Try CSSE Block with </a:t>
            </a:r>
            <a:r>
              <a:rPr lang="en-US" sz="2000" dirty="0" err="1"/>
              <a:t>QuickNat</a:t>
            </a:r>
            <a:r>
              <a:rPr lang="en-US" sz="2000" dirty="0"/>
              <a:t>. -- </a:t>
            </a:r>
            <a:r>
              <a:rPr lang="en-US" sz="2000" dirty="0" err="1"/>
              <a:t>Imporved</a:t>
            </a:r>
            <a:r>
              <a:rPr lang="en-US" sz="2000" dirty="0"/>
              <a:t> on 2channel </a:t>
            </a:r>
            <a:r>
              <a:rPr lang="en-US" sz="2000" dirty="0" err="1"/>
              <a:t>csse</a:t>
            </a:r>
            <a:r>
              <a:rPr lang="en-US" sz="2000"/>
              <a:t> axial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To try Max instead of </a:t>
            </a:r>
            <a:r>
              <a:rPr lang="en-US" sz="2000" dirty="0" err="1"/>
              <a:t>concat</a:t>
            </a:r>
            <a:r>
              <a:rPr lang="en-US" sz="2000" dirty="0"/>
              <a:t> blocks in </a:t>
            </a:r>
            <a:r>
              <a:rPr lang="en-US" sz="2000" dirty="0" err="1"/>
              <a:t>QuickNat</a:t>
            </a:r>
            <a:r>
              <a:rPr lang="en-US" sz="2000" dirty="0"/>
              <a:t> (see </a:t>
            </a:r>
            <a:r>
              <a:rPr lang="en-US" sz="2000" dirty="0" err="1"/>
              <a:t>FastSurfer</a:t>
            </a:r>
            <a:r>
              <a:rPr lang="en-US" sz="2000" dirty="0"/>
              <a:t> code)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Thick slices (see </a:t>
            </a:r>
            <a:r>
              <a:rPr lang="en-US" sz="2000" dirty="0" err="1"/>
              <a:t>FastSurfer</a:t>
            </a:r>
            <a:r>
              <a:rPr lang="en-US" sz="2000" dirty="0"/>
              <a:t> code)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Augmentation, if necessary.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PyTorch</a:t>
            </a:r>
            <a:r>
              <a:rPr lang="en-US" sz="2000" dirty="0"/>
              <a:t> </a:t>
            </a:r>
            <a:r>
              <a:rPr lang="en-US" sz="2000" dirty="0" err="1"/>
              <a:t>Dataloader</a:t>
            </a:r>
            <a:r>
              <a:rPr lang="en-US" sz="2000" dirty="0"/>
              <a:t> (see </a:t>
            </a:r>
            <a:r>
              <a:rPr lang="en-US" sz="2000" dirty="0" err="1"/>
              <a:t>FastSurfer</a:t>
            </a:r>
            <a:r>
              <a:rPr lang="en-US" sz="20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Datasets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Harmonize data between datasets? Location? Cropping region? Intensity normalization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Separate models per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Combine all datasets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Integrate Uncertainty for Quality Control i.e. </a:t>
            </a:r>
            <a:r>
              <a:rPr lang="en-US" sz="2400" dirty="0" err="1"/>
              <a:t>IoU</a:t>
            </a:r>
            <a:r>
              <a:rPr lang="en-US" sz="2400" dirty="0"/>
              <a:t> measures.</a:t>
            </a:r>
          </a:p>
        </p:txBody>
      </p:sp>
    </p:spTree>
    <p:extLst>
      <p:ext uri="{BB962C8B-B14F-4D97-AF65-F5344CB8AC3E}">
        <p14:creationId xmlns:p14="http://schemas.microsoft.com/office/powerpoint/2010/main" val="135485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368357B-27D0-410A-B039-15A952BFE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7132-6D36-CA45-BED3-69561B58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18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307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Multi Organ Segmentation</vt:lpstr>
      <vt:lpstr>TRIED</vt:lpstr>
      <vt:lpstr>TRIED</vt:lpstr>
      <vt:lpstr>TRIED BUT FAILED</vt:lpstr>
      <vt:lpstr>TO DO NEXT</vt:lpstr>
      <vt:lpstr>TO DO NEXT MONTH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Organ Segmentation</dc:title>
  <dc:creator>jyotirmay senapati</dc:creator>
  <cp:lastModifiedBy>jyotirmay senapati</cp:lastModifiedBy>
  <cp:revision>13</cp:revision>
  <dcterms:created xsi:type="dcterms:W3CDTF">2020-08-27T20:09:44Z</dcterms:created>
  <dcterms:modified xsi:type="dcterms:W3CDTF">2020-08-31T08:57:28Z</dcterms:modified>
</cp:coreProperties>
</file>