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668D4-7897-4B1B-8FFF-70B047EC36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005C4E-2F23-4B7C-A0D1-B89C754D0804}">
      <dgm:prSet/>
      <dgm:spPr/>
      <dgm:t>
        <a:bodyPr/>
        <a:lstStyle/>
        <a:p>
          <a:r>
            <a:rPr lang="en-IN" dirty="0"/>
            <a:t>Conventional vs AI</a:t>
          </a:r>
          <a:endParaRPr lang="en-US" dirty="0"/>
        </a:p>
      </dgm:t>
    </dgm:pt>
    <dgm:pt modelId="{1859F5C1-E6AC-4AA1-AAC7-6A5076784B2E}" type="parTrans" cxnId="{4D9AEE9D-85D9-4ECA-AEF4-7FBCAD10E9E4}">
      <dgm:prSet/>
      <dgm:spPr/>
      <dgm:t>
        <a:bodyPr/>
        <a:lstStyle/>
        <a:p>
          <a:endParaRPr lang="en-US"/>
        </a:p>
      </dgm:t>
    </dgm:pt>
    <dgm:pt modelId="{3D0E9669-7B01-466D-808C-4A9F1DB7BD38}" type="sibTrans" cxnId="{4D9AEE9D-85D9-4ECA-AEF4-7FBCAD10E9E4}">
      <dgm:prSet/>
      <dgm:spPr/>
      <dgm:t>
        <a:bodyPr/>
        <a:lstStyle/>
        <a:p>
          <a:endParaRPr lang="en-US"/>
        </a:p>
      </dgm:t>
    </dgm:pt>
    <dgm:pt modelId="{84084D89-A4D6-4B4F-8969-906A59AA68E0}">
      <dgm:prSet/>
      <dgm:spPr/>
      <dgm:t>
        <a:bodyPr/>
        <a:lstStyle/>
        <a:p>
          <a:r>
            <a:rPr lang="en-IN"/>
            <a:t>AI, ML and DL</a:t>
          </a:r>
          <a:endParaRPr lang="en-US"/>
        </a:p>
      </dgm:t>
    </dgm:pt>
    <dgm:pt modelId="{BD579ED8-EB44-41D7-9BF0-91E6B84BC448}" type="parTrans" cxnId="{C6453BD5-BAC1-4534-9A17-4BF1088FA6A3}">
      <dgm:prSet/>
      <dgm:spPr/>
      <dgm:t>
        <a:bodyPr/>
        <a:lstStyle/>
        <a:p>
          <a:endParaRPr lang="en-US"/>
        </a:p>
      </dgm:t>
    </dgm:pt>
    <dgm:pt modelId="{40554AB7-351D-412C-A0BF-F3F8C3788BA6}" type="sibTrans" cxnId="{C6453BD5-BAC1-4534-9A17-4BF1088FA6A3}">
      <dgm:prSet/>
      <dgm:spPr/>
      <dgm:t>
        <a:bodyPr/>
        <a:lstStyle/>
        <a:p>
          <a:endParaRPr lang="en-US"/>
        </a:p>
      </dgm:t>
    </dgm:pt>
    <dgm:pt modelId="{0A5B6A52-F1C1-4F14-BB4A-399EDD34EC0C}">
      <dgm:prSet/>
      <dgm:spPr/>
      <dgm:t>
        <a:bodyPr/>
        <a:lstStyle/>
        <a:p>
          <a:r>
            <a:rPr lang="en-IN"/>
            <a:t>Why Neural Network?</a:t>
          </a:r>
          <a:endParaRPr lang="en-US"/>
        </a:p>
      </dgm:t>
    </dgm:pt>
    <dgm:pt modelId="{CB47BB03-C84D-4DC1-BDEB-4E8CDFB8AAD1}" type="parTrans" cxnId="{1386A506-7D55-4B44-9ABA-3AE2B9418DDD}">
      <dgm:prSet/>
      <dgm:spPr/>
      <dgm:t>
        <a:bodyPr/>
        <a:lstStyle/>
        <a:p>
          <a:endParaRPr lang="en-US"/>
        </a:p>
      </dgm:t>
    </dgm:pt>
    <dgm:pt modelId="{D0437F77-A897-43EB-ADC5-50CBD2711759}" type="sibTrans" cxnId="{1386A506-7D55-4B44-9ABA-3AE2B9418DDD}">
      <dgm:prSet/>
      <dgm:spPr/>
      <dgm:t>
        <a:bodyPr/>
        <a:lstStyle/>
        <a:p>
          <a:endParaRPr lang="en-US"/>
        </a:p>
      </dgm:t>
    </dgm:pt>
    <dgm:pt modelId="{8C78D81A-C643-4172-8697-83676388FDA4}">
      <dgm:prSet/>
      <dgm:spPr/>
      <dgm:t>
        <a:bodyPr/>
        <a:lstStyle/>
        <a:p>
          <a:r>
            <a:rPr lang="en-IN" dirty="0"/>
            <a:t>Basics of Neural Net</a:t>
          </a:r>
          <a:endParaRPr lang="en-US" dirty="0"/>
        </a:p>
      </dgm:t>
    </dgm:pt>
    <dgm:pt modelId="{61478257-648A-4722-859A-B13EA4DD9F48}" type="parTrans" cxnId="{7B7A9F2A-1FBE-4524-AEB8-0532D035B9E9}">
      <dgm:prSet/>
      <dgm:spPr/>
      <dgm:t>
        <a:bodyPr/>
        <a:lstStyle/>
        <a:p>
          <a:endParaRPr lang="en-US"/>
        </a:p>
      </dgm:t>
    </dgm:pt>
    <dgm:pt modelId="{4C3B2EE1-E6C5-4CAB-A577-9656B46A85B3}" type="sibTrans" cxnId="{7B7A9F2A-1FBE-4524-AEB8-0532D035B9E9}">
      <dgm:prSet/>
      <dgm:spPr/>
      <dgm:t>
        <a:bodyPr/>
        <a:lstStyle/>
        <a:p>
          <a:endParaRPr lang="en-US"/>
        </a:p>
      </dgm:t>
    </dgm:pt>
    <dgm:pt modelId="{AB7CE22F-5072-47D8-B8D4-639EBF8713C5}">
      <dgm:prSet/>
      <dgm:spPr/>
      <dgm:t>
        <a:bodyPr/>
        <a:lstStyle/>
        <a:p>
          <a:r>
            <a:rPr lang="en-IN" dirty="0"/>
            <a:t>Libraries for Neural Network</a:t>
          </a:r>
          <a:endParaRPr lang="en-US" dirty="0"/>
        </a:p>
      </dgm:t>
    </dgm:pt>
    <dgm:pt modelId="{2F7129D3-3477-45EE-97B3-0BF4C618B204}" type="parTrans" cxnId="{5F2C0EAA-CE4F-432E-A9E8-F256BC74C739}">
      <dgm:prSet/>
      <dgm:spPr/>
      <dgm:t>
        <a:bodyPr/>
        <a:lstStyle/>
        <a:p>
          <a:endParaRPr lang="en-US"/>
        </a:p>
      </dgm:t>
    </dgm:pt>
    <dgm:pt modelId="{0FDE64F8-7E09-4682-8BFC-8E01731BAEB7}" type="sibTrans" cxnId="{5F2C0EAA-CE4F-432E-A9E8-F256BC74C739}">
      <dgm:prSet/>
      <dgm:spPr/>
      <dgm:t>
        <a:bodyPr/>
        <a:lstStyle/>
        <a:p>
          <a:endParaRPr lang="en-US"/>
        </a:p>
      </dgm:t>
    </dgm:pt>
    <dgm:pt modelId="{BB9250E9-A600-4880-92A7-632DCA8F9EC3}">
      <dgm:prSet/>
      <dgm:spPr/>
      <dgm:t>
        <a:bodyPr/>
        <a:lstStyle/>
        <a:p>
          <a:r>
            <a:rPr lang="en-IN"/>
            <a:t>Workstation Setup</a:t>
          </a:r>
          <a:endParaRPr lang="en-US"/>
        </a:p>
      </dgm:t>
    </dgm:pt>
    <dgm:pt modelId="{C84D1ED5-C914-4A14-8E4B-2AC2679D11AD}" type="parTrans" cxnId="{7895EBB4-E048-4E32-8123-BC52530ACF87}">
      <dgm:prSet/>
      <dgm:spPr/>
      <dgm:t>
        <a:bodyPr/>
        <a:lstStyle/>
        <a:p>
          <a:endParaRPr lang="en-US"/>
        </a:p>
      </dgm:t>
    </dgm:pt>
    <dgm:pt modelId="{B13EC1AF-7D03-4A4B-BA57-B7EC674B214B}" type="sibTrans" cxnId="{7895EBB4-E048-4E32-8123-BC52530ACF87}">
      <dgm:prSet/>
      <dgm:spPr/>
      <dgm:t>
        <a:bodyPr/>
        <a:lstStyle/>
        <a:p>
          <a:endParaRPr lang="en-US"/>
        </a:p>
      </dgm:t>
    </dgm:pt>
    <dgm:pt modelId="{4FA2E14E-394D-425A-95CA-358EC93BDA9D}">
      <dgm:prSet/>
      <dgm:spPr/>
      <dgm:t>
        <a:bodyPr/>
        <a:lstStyle/>
        <a:p>
          <a:r>
            <a:rPr lang="en-IN" dirty="0"/>
            <a:t>Types of Optimizer</a:t>
          </a:r>
          <a:endParaRPr lang="en-US" dirty="0"/>
        </a:p>
      </dgm:t>
    </dgm:pt>
    <dgm:pt modelId="{DD0D6DF6-F211-45A6-9616-B991DB8C6368}" type="parTrans" cxnId="{4BF73058-1709-4F89-AA54-1CE9A78E16AB}">
      <dgm:prSet/>
      <dgm:spPr/>
      <dgm:t>
        <a:bodyPr/>
        <a:lstStyle/>
        <a:p>
          <a:endParaRPr lang="en-US"/>
        </a:p>
      </dgm:t>
    </dgm:pt>
    <dgm:pt modelId="{E118B911-00E6-4443-98B8-CEA4BFCD660A}" type="sibTrans" cxnId="{4BF73058-1709-4F89-AA54-1CE9A78E16AB}">
      <dgm:prSet/>
      <dgm:spPr/>
      <dgm:t>
        <a:bodyPr/>
        <a:lstStyle/>
        <a:p>
          <a:endParaRPr lang="en-US"/>
        </a:p>
      </dgm:t>
    </dgm:pt>
    <dgm:pt modelId="{C1A765F6-1A69-422A-ACF5-4EE941FEFDC4}">
      <dgm:prSet/>
      <dgm:spPr/>
      <dgm:t>
        <a:bodyPr/>
        <a:lstStyle/>
        <a:p>
          <a:r>
            <a:rPr lang="en-IN" dirty="0"/>
            <a:t>Let’s Begin</a:t>
          </a:r>
          <a:endParaRPr lang="en-US" dirty="0"/>
        </a:p>
      </dgm:t>
    </dgm:pt>
    <dgm:pt modelId="{1970A23E-DA06-4A96-9FEC-763A3BF715C5}" type="parTrans" cxnId="{A3AAE3BB-0C4F-4769-95C8-F11DFC20F96F}">
      <dgm:prSet/>
      <dgm:spPr/>
      <dgm:t>
        <a:bodyPr/>
        <a:lstStyle/>
        <a:p>
          <a:endParaRPr lang="en-US"/>
        </a:p>
      </dgm:t>
    </dgm:pt>
    <dgm:pt modelId="{A28D890F-8ECC-4932-8C3B-E13D0FAEED6E}" type="sibTrans" cxnId="{A3AAE3BB-0C4F-4769-95C8-F11DFC20F96F}">
      <dgm:prSet/>
      <dgm:spPr/>
      <dgm:t>
        <a:bodyPr/>
        <a:lstStyle/>
        <a:p>
          <a:endParaRPr lang="en-US"/>
        </a:p>
      </dgm:t>
    </dgm:pt>
    <dgm:pt modelId="{34A6A8B5-3099-4E43-9367-5AA3477204C7}" type="pres">
      <dgm:prSet presAssocID="{7FA668D4-7897-4B1B-8FFF-70B047EC3600}" presName="linear" presStyleCnt="0">
        <dgm:presLayoutVars>
          <dgm:animLvl val="lvl"/>
          <dgm:resizeHandles val="exact"/>
        </dgm:presLayoutVars>
      </dgm:prSet>
      <dgm:spPr/>
    </dgm:pt>
    <dgm:pt modelId="{4A334F2F-24F6-7248-8249-2D0762B0057C}" type="pres">
      <dgm:prSet presAssocID="{AE005C4E-2F23-4B7C-A0D1-B89C754D080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C3D8C22-82DF-7846-A2B2-48DF142E9FFB}" type="pres">
      <dgm:prSet presAssocID="{3D0E9669-7B01-466D-808C-4A9F1DB7BD38}" presName="spacer" presStyleCnt="0"/>
      <dgm:spPr/>
    </dgm:pt>
    <dgm:pt modelId="{F7477F5F-4D64-CF47-876E-77C08DE86F07}" type="pres">
      <dgm:prSet presAssocID="{84084D89-A4D6-4B4F-8969-906A59AA68E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DDE8B1-F4CC-344B-B6EC-2D92F3F23BCD}" type="pres">
      <dgm:prSet presAssocID="{40554AB7-351D-412C-A0BF-F3F8C3788BA6}" presName="spacer" presStyleCnt="0"/>
      <dgm:spPr/>
    </dgm:pt>
    <dgm:pt modelId="{A27EC231-814A-6D47-A468-0CD9333E74A9}" type="pres">
      <dgm:prSet presAssocID="{0A5B6A52-F1C1-4F14-BB4A-399EDD34EC0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52E4A90-5B38-5D44-98A7-B9E81D6A35CE}" type="pres">
      <dgm:prSet presAssocID="{D0437F77-A897-43EB-ADC5-50CBD2711759}" presName="spacer" presStyleCnt="0"/>
      <dgm:spPr/>
    </dgm:pt>
    <dgm:pt modelId="{A42E7AD1-A717-C84A-972D-2846FF38EE38}" type="pres">
      <dgm:prSet presAssocID="{8C78D81A-C643-4172-8697-83676388FDA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06C3EF4-ACCB-0241-8B05-CA72BDD24649}" type="pres">
      <dgm:prSet presAssocID="{4C3B2EE1-E6C5-4CAB-A577-9656B46A85B3}" presName="spacer" presStyleCnt="0"/>
      <dgm:spPr/>
    </dgm:pt>
    <dgm:pt modelId="{E72AD568-28ED-FB42-A50D-1E27C2809B46}" type="pres">
      <dgm:prSet presAssocID="{AB7CE22F-5072-47D8-B8D4-639EBF8713C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724998A-6949-4A4E-A9F3-F3A730A6425F}" type="pres">
      <dgm:prSet presAssocID="{0FDE64F8-7E09-4682-8BFC-8E01731BAEB7}" presName="spacer" presStyleCnt="0"/>
      <dgm:spPr/>
    </dgm:pt>
    <dgm:pt modelId="{0C2D4496-CFDE-4048-9D85-4938C2EB6B83}" type="pres">
      <dgm:prSet presAssocID="{BB9250E9-A600-4880-92A7-632DCA8F9EC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C6D4B97-5597-114D-84B7-3DCFF808876A}" type="pres">
      <dgm:prSet presAssocID="{B13EC1AF-7D03-4A4B-BA57-B7EC674B214B}" presName="spacer" presStyleCnt="0"/>
      <dgm:spPr/>
    </dgm:pt>
    <dgm:pt modelId="{A33D4717-E862-AA41-8CDE-76D921012094}" type="pres">
      <dgm:prSet presAssocID="{4FA2E14E-394D-425A-95CA-358EC93BDA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C8F6C7A-1908-904F-80CB-F86B504F8DA0}" type="pres">
      <dgm:prSet presAssocID="{E118B911-00E6-4443-98B8-CEA4BFCD660A}" presName="spacer" presStyleCnt="0"/>
      <dgm:spPr/>
    </dgm:pt>
    <dgm:pt modelId="{30DCD3EF-516B-3145-B8A0-A39659E39630}" type="pres">
      <dgm:prSet presAssocID="{C1A765F6-1A69-422A-ACF5-4EE941FEFDC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386A506-7D55-4B44-9ABA-3AE2B9418DDD}" srcId="{7FA668D4-7897-4B1B-8FFF-70B047EC3600}" destId="{0A5B6A52-F1C1-4F14-BB4A-399EDD34EC0C}" srcOrd="2" destOrd="0" parTransId="{CB47BB03-C84D-4DC1-BDEB-4E8CDFB8AAD1}" sibTransId="{D0437F77-A897-43EB-ADC5-50CBD2711759}"/>
    <dgm:cxn modelId="{6840D123-E4FA-6740-B2F9-608FB3EA18A7}" type="presOf" srcId="{AB7CE22F-5072-47D8-B8D4-639EBF8713C5}" destId="{E72AD568-28ED-FB42-A50D-1E27C2809B46}" srcOrd="0" destOrd="0" presId="urn:microsoft.com/office/officeart/2005/8/layout/vList2"/>
    <dgm:cxn modelId="{F8849B24-4A2E-4448-8BE0-66179DA2F502}" type="presOf" srcId="{8C78D81A-C643-4172-8697-83676388FDA4}" destId="{A42E7AD1-A717-C84A-972D-2846FF38EE38}" srcOrd="0" destOrd="0" presId="urn:microsoft.com/office/officeart/2005/8/layout/vList2"/>
    <dgm:cxn modelId="{7B7A9F2A-1FBE-4524-AEB8-0532D035B9E9}" srcId="{7FA668D4-7897-4B1B-8FFF-70B047EC3600}" destId="{8C78D81A-C643-4172-8697-83676388FDA4}" srcOrd="3" destOrd="0" parTransId="{61478257-648A-4722-859A-B13EA4DD9F48}" sibTransId="{4C3B2EE1-E6C5-4CAB-A577-9656B46A85B3}"/>
    <dgm:cxn modelId="{01569E34-F759-D940-9E83-5EBEA80F3097}" type="presOf" srcId="{0A5B6A52-F1C1-4F14-BB4A-399EDD34EC0C}" destId="{A27EC231-814A-6D47-A468-0CD9333E74A9}" srcOrd="0" destOrd="0" presId="urn:microsoft.com/office/officeart/2005/8/layout/vList2"/>
    <dgm:cxn modelId="{0BAF4E48-034F-5D4F-8293-F07FB4241556}" type="presOf" srcId="{4FA2E14E-394D-425A-95CA-358EC93BDA9D}" destId="{A33D4717-E862-AA41-8CDE-76D921012094}" srcOrd="0" destOrd="0" presId="urn:microsoft.com/office/officeart/2005/8/layout/vList2"/>
    <dgm:cxn modelId="{4BF73058-1709-4F89-AA54-1CE9A78E16AB}" srcId="{7FA668D4-7897-4B1B-8FFF-70B047EC3600}" destId="{4FA2E14E-394D-425A-95CA-358EC93BDA9D}" srcOrd="6" destOrd="0" parTransId="{DD0D6DF6-F211-45A6-9616-B991DB8C6368}" sibTransId="{E118B911-00E6-4443-98B8-CEA4BFCD660A}"/>
    <dgm:cxn modelId="{CF9B0172-8DED-0E4C-AAEC-2E92BC1A58CF}" type="presOf" srcId="{AE005C4E-2F23-4B7C-A0D1-B89C754D0804}" destId="{4A334F2F-24F6-7248-8249-2D0762B0057C}" srcOrd="0" destOrd="0" presId="urn:microsoft.com/office/officeart/2005/8/layout/vList2"/>
    <dgm:cxn modelId="{4D9AEE9D-85D9-4ECA-AEF4-7FBCAD10E9E4}" srcId="{7FA668D4-7897-4B1B-8FFF-70B047EC3600}" destId="{AE005C4E-2F23-4B7C-A0D1-B89C754D0804}" srcOrd="0" destOrd="0" parTransId="{1859F5C1-E6AC-4AA1-AAC7-6A5076784B2E}" sibTransId="{3D0E9669-7B01-466D-808C-4A9F1DB7BD38}"/>
    <dgm:cxn modelId="{5F2C0EAA-CE4F-432E-A9E8-F256BC74C739}" srcId="{7FA668D4-7897-4B1B-8FFF-70B047EC3600}" destId="{AB7CE22F-5072-47D8-B8D4-639EBF8713C5}" srcOrd="4" destOrd="0" parTransId="{2F7129D3-3477-45EE-97B3-0BF4C618B204}" sibTransId="{0FDE64F8-7E09-4682-8BFC-8E01731BAEB7}"/>
    <dgm:cxn modelId="{7895EBB4-E048-4E32-8123-BC52530ACF87}" srcId="{7FA668D4-7897-4B1B-8FFF-70B047EC3600}" destId="{BB9250E9-A600-4880-92A7-632DCA8F9EC3}" srcOrd="5" destOrd="0" parTransId="{C84D1ED5-C914-4A14-8E4B-2AC2679D11AD}" sibTransId="{B13EC1AF-7D03-4A4B-BA57-B7EC674B214B}"/>
    <dgm:cxn modelId="{A3AAE3BB-0C4F-4769-95C8-F11DFC20F96F}" srcId="{7FA668D4-7897-4B1B-8FFF-70B047EC3600}" destId="{C1A765F6-1A69-422A-ACF5-4EE941FEFDC4}" srcOrd="7" destOrd="0" parTransId="{1970A23E-DA06-4A96-9FEC-763A3BF715C5}" sibTransId="{A28D890F-8ECC-4932-8C3B-E13D0FAEED6E}"/>
    <dgm:cxn modelId="{14D2B5C1-79E2-2B4D-A628-200946E56F22}" type="presOf" srcId="{7FA668D4-7897-4B1B-8FFF-70B047EC3600}" destId="{34A6A8B5-3099-4E43-9367-5AA3477204C7}" srcOrd="0" destOrd="0" presId="urn:microsoft.com/office/officeart/2005/8/layout/vList2"/>
    <dgm:cxn modelId="{C6453BD5-BAC1-4534-9A17-4BF1088FA6A3}" srcId="{7FA668D4-7897-4B1B-8FFF-70B047EC3600}" destId="{84084D89-A4D6-4B4F-8969-906A59AA68E0}" srcOrd="1" destOrd="0" parTransId="{BD579ED8-EB44-41D7-9BF0-91E6B84BC448}" sibTransId="{40554AB7-351D-412C-A0BF-F3F8C3788BA6}"/>
    <dgm:cxn modelId="{7B1681E9-C124-6544-92DF-146A9449F6CB}" type="presOf" srcId="{84084D89-A4D6-4B4F-8969-906A59AA68E0}" destId="{F7477F5F-4D64-CF47-876E-77C08DE86F07}" srcOrd="0" destOrd="0" presId="urn:microsoft.com/office/officeart/2005/8/layout/vList2"/>
    <dgm:cxn modelId="{1FF692EB-918F-854A-9599-2C97E8AAE9B2}" type="presOf" srcId="{C1A765F6-1A69-422A-ACF5-4EE941FEFDC4}" destId="{30DCD3EF-516B-3145-B8A0-A39659E39630}" srcOrd="0" destOrd="0" presId="urn:microsoft.com/office/officeart/2005/8/layout/vList2"/>
    <dgm:cxn modelId="{3565A3F1-18D7-E54B-A9B5-615320006712}" type="presOf" srcId="{BB9250E9-A600-4880-92A7-632DCA8F9EC3}" destId="{0C2D4496-CFDE-4048-9D85-4938C2EB6B83}" srcOrd="0" destOrd="0" presId="urn:microsoft.com/office/officeart/2005/8/layout/vList2"/>
    <dgm:cxn modelId="{8E8B3AED-2392-554C-905D-415322E756E4}" type="presParOf" srcId="{34A6A8B5-3099-4E43-9367-5AA3477204C7}" destId="{4A334F2F-24F6-7248-8249-2D0762B0057C}" srcOrd="0" destOrd="0" presId="urn:microsoft.com/office/officeart/2005/8/layout/vList2"/>
    <dgm:cxn modelId="{8009498B-FBD6-584C-9673-A4541B4EBC94}" type="presParOf" srcId="{34A6A8B5-3099-4E43-9367-5AA3477204C7}" destId="{3C3D8C22-82DF-7846-A2B2-48DF142E9FFB}" srcOrd="1" destOrd="0" presId="urn:microsoft.com/office/officeart/2005/8/layout/vList2"/>
    <dgm:cxn modelId="{A6F4DC02-644B-3842-9AC1-A047EF584E10}" type="presParOf" srcId="{34A6A8B5-3099-4E43-9367-5AA3477204C7}" destId="{F7477F5F-4D64-CF47-876E-77C08DE86F07}" srcOrd="2" destOrd="0" presId="urn:microsoft.com/office/officeart/2005/8/layout/vList2"/>
    <dgm:cxn modelId="{7AA6ED6C-ED47-0845-93D5-C0EB3B8E6A0C}" type="presParOf" srcId="{34A6A8B5-3099-4E43-9367-5AA3477204C7}" destId="{FADDE8B1-F4CC-344B-B6EC-2D92F3F23BCD}" srcOrd="3" destOrd="0" presId="urn:microsoft.com/office/officeart/2005/8/layout/vList2"/>
    <dgm:cxn modelId="{D0839DF0-8C0C-8946-A915-2E16A640481C}" type="presParOf" srcId="{34A6A8B5-3099-4E43-9367-5AA3477204C7}" destId="{A27EC231-814A-6D47-A468-0CD9333E74A9}" srcOrd="4" destOrd="0" presId="urn:microsoft.com/office/officeart/2005/8/layout/vList2"/>
    <dgm:cxn modelId="{89DD5701-0FC3-B84E-A4E2-A7A73BE3F531}" type="presParOf" srcId="{34A6A8B5-3099-4E43-9367-5AA3477204C7}" destId="{E52E4A90-5B38-5D44-98A7-B9E81D6A35CE}" srcOrd="5" destOrd="0" presId="urn:microsoft.com/office/officeart/2005/8/layout/vList2"/>
    <dgm:cxn modelId="{BE034104-3633-1A49-B440-D631D588C5BF}" type="presParOf" srcId="{34A6A8B5-3099-4E43-9367-5AA3477204C7}" destId="{A42E7AD1-A717-C84A-972D-2846FF38EE38}" srcOrd="6" destOrd="0" presId="urn:microsoft.com/office/officeart/2005/8/layout/vList2"/>
    <dgm:cxn modelId="{90DCC975-DC82-E74E-B950-D87E4BDDF44B}" type="presParOf" srcId="{34A6A8B5-3099-4E43-9367-5AA3477204C7}" destId="{506C3EF4-ACCB-0241-8B05-CA72BDD24649}" srcOrd="7" destOrd="0" presId="urn:microsoft.com/office/officeart/2005/8/layout/vList2"/>
    <dgm:cxn modelId="{7D3F001A-8E0A-6449-80D4-85177C1B2D03}" type="presParOf" srcId="{34A6A8B5-3099-4E43-9367-5AA3477204C7}" destId="{E72AD568-28ED-FB42-A50D-1E27C2809B46}" srcOrd="8" destOrd="0" presId="urn:microsoft.com/office/officeart/2005/8/layout/vList2"/>
    <dgm:cxn modelId="{9AB79BBA-A4ED-3C47-91D2-41048EDF57A7}" type="presParOf" srcId="{34A6A8B5-3099-4E43-9367-5AA3477204C7}" destId="{1724998A-6949-4A4E-A9F3-F3A730A6425F}" srcOrd="9" destOrd="0" presId="urn:microsoft.com/office/officeart/2005/8/layout/vList2"/>
    <dgm:cxn modelId="{E20D82AD-70C7-C54C-9D5C-0AF1B9A45BB8}" type="presParOf" srcId="{34A6A8B5-3099-4E43-9367-5AA3477204C7}" destId="{0C2D4496-CFDE-4048-9D85-4938C2EB6B83}" srcOrd="10" destOrd="0" presId="urn:microsoft.com/office/officeart/2005/8/layout/vList2"/>
    <dgm:cxn modelId="{0CC2ACB4-11F9-1E4E-85F9-6E7A500AA6F4}" type="presParOf" srcId="{34A6A8B5-3099-4E43-9367-5AA3477204C7}" destId="{0C6D4B97-5597-114D-84B7-3DCFF808876A}" srcOrd="11" destOrd="0" presId="urn:microsoft.com/office/officeart/2005/8/layout/vList2"/>
    <dgm:cxn modelId="{4C1B9FDA-84C7-5B4C-8A47-9898095DB207}" type="presParOf" srcId="{34A6A8B5-3099-4E43-9367-5AA3477204C7}" destId="{A33D4717-E862-AA41-8CDE-76D921012094}" srcOrd="12" destOrd="0" presId="urn:microsoft.com/office/officeart/2005/8/layout/vList2"/>
    <dgm:cxn modelId="{13364799-96ED-A544-B238-2E4202FA12D4}" type="presParOf" srcId="{34A6A8B5-3099-4E43-9367-5AA3477204C7}" destId="{1C8F6C7A-1908-904F-80CB-F86B504F8DA0}" srcOrd="13" destOrd="0" presId="urn:microsoft.com/office/officeart/2005/8/layout/vList2"/>
    <dgm:cxn modelId="{CDCE53A7-910A-D641-8CA2-6799B3BAAADD}" type="presParOf" srcId="{34A6A8B5-3099-4E43-9367-5AA3477204C7}" destId="{30DCD3EF-516B-3145-B8A0-A39659E3963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F55AF-0890-4ABF-AD07-C34CA1EDDB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7387642-7685-4A32-A430-7C9B98626436}">
      <dgm:prSet/>
      <dgm:spPr/>
      <dgm:t>
        <a:bodyPr/>
        <a:lstStyle/>
        <a:p>
          <a:pPr>
            <a:defRPr cap="all"/>
          </a:pPr>
          <a:r>
            <a:rPr lang="en-US"/>
            <a:t>Non-Linearity</a:t>
          </a:r>
        </a:p>
      </dgm:t>
    </dgm:pt>
    <dgm:pt modelId="{E677AC94-0DCE-42DE-83F3-65D5FFA10B63}" type="parTrans" cxnId="{277756EA-F89E-4008-A453-4969F783C07E}">
      <dgm:prSet/>
      <dgm:spPr/>
      <dgm:t>
        <a:bodyPr/>
        <a:lstStyle/>
        <a:p>
          <a:endParaRPr lang="en-US"/>
        </a:p>
      </dgm:t>
    </dgm:pt>
    <dgm:pt modelId="{0764C529-768B-4D25-8220-5E05FB7B67DC}" type="sibTrans" cxnId="{277756EA-F89E-4008-A453-4969F783C07E}">
      <dgm:prSet/>
      <dgm:spPr/>
      <dgm:t>
        <a:bodyPr/>
        <a:lstStyle/>
        <a:p>
          <a:endParaRPr lang="en-US"/>
        </a:p>
      </dgm:t>
    </dgm:pt>
    <dgm:pt modelId="{BD76330B-C5EA-435D-AFC0-2E29BF3623B9}">
      <dgm:prSet/>
      <dgm:spPr/>
      <dgm:t>
        <a:bodyPr/>
        <a:lstStyle/>
        <a:p>
          <a:pPr>
            <a:defRPr cap="all"/>
          </a:pPr>
          <a:r>
            <a:rPr lang="en-US"/>
            <a:t>Large Data</a:t>
          </a:r>
        </a:p>
      </dgm:t>
    </dgm:pt>
    <dgm:pt modelId="{E6A94C95-CE39-46C0-98FB-197A6E2F1FC7}" type="parTrans" cxnId="{85BAC7D8-5023-4AB3-A8E6-BE25A76642A3}">
      <dgm:prSet/>
      <dgm:spPr/>
      <dgm:t>
        <a:bodyPr/>
        <a:lstStyle/>
        <a:p>
          <a:endParaRPr lang="en-US"/>
        </a:p>
      </dgm:t>
    </dgm:pt>
    <dgm:pt modelId="{A08A6EF1-98EE-4F5B-8C7C-877167EDE5C2}" type="sibTrans" cxnId="{85BAC7D8-5023-4AB3-A8E6-BE25A76642A3}">
      <dgm:prSet/>
      <dgm:spPr/>
      <dgm:t>
        <a:bodyPr/>
        <a:lstStyle/>
        <a:p>
          <a:endParaRPr lang="en-US"/>
        </a:p>
      </dgm:t>
    </dgm:pt>
    <dgm:pt modelId="{F2A0E0E2-AF0E-47E2-9657-8BF148B0F353}">
      <dgm:prSet/>
      <dgm:spPr/>
      <dgm:t>
        <a:bodyPr/>
        <a:lstStyle/>
        <a:p>
          <a:pPr>
            <a:defRPr cap="all"/>
          </a:pPr>
          <a:r>
            <a:rPr lang="en-US"/>
            <a:t>Efficiency</a:t>
          </a:r>
        </a:p>
      </dgm:t>
    </dgm:pt>
    <dgm:pt modelId="{81096251-2449-4ABF-B847-E3C7DFA72547}" type="parTrans" cxnId="{7A4DF864-4B33-4B3A-BFC1-74837D7D6096}">
      <dgm:prSet/>
      <dgm:spPr/>
      <dgm:t>
        <a:bodyPr/>
        <a:lstStyle/>
        <a:p>
          <a:endParaRPr lang="en-US"/>
        </a:p>
      </dgm:t>
    </dgm:pt>
    <dgm:pt modelId="{216C215B-D698-4CF5-B870-99A6B0F6B116}" type="sibTrans" cxnId="{7A4DF864-4B33-4B3A-BFC1-74837D7D6096}">
      <dgm:prSet/>
      <dgm:spPr/>
      <dgm:t>
        <a:bodyPr/>
        <a:lstStyle/>
        <a:p>
          <a:endParaRPr lang="en-US"/>
        </a:p>
      </dgm:t>
    </dgm:pt>
    <dgm:pt modelId="{D88798A4-674F-48F6-8B68-54A70BFAB271}">
      <dgm:prSet/>
      <dgm:spPr/>
      <dgm:t>
        <a:bodyPr/>
        <a:lstStyle/>
        <a:p>
          <a:pPr>
            <a:defRPr cap="all"/>
          </a:pPr>
          <a:r>
            <a:rPr lang="en-US"/>
            <a:t>More Control</a:t>
          </a:r>
        </a:p>
      </dgm:t>
    </dgm:pt>
    <dgm:pt modelId="{45DB32D3-B303-4BDA-9406-A0730D932C0F}" type="parTrans" cxnId="{3075D017-FC9E-418E-92F6-8FB40474A361}">
      <dgm:prSet/>
      <dgm:spPr/>
      <dgm:t>
        <a:bodyPr/>
        <a:lstStyle/>
        <a:p>
          <a:endParaRPr lang="en-US"/>
        </a:p>
      </dgm:t>
    </dgm:pt>
    <dgm:pt modelId="{3BF60119-2967-4C16-9333-30B1CA9B1E9A}" type="sibTrans" cxnId="{3075D017-FC9E-418E-92F6-8FB40474A361}">
      <dgm:prSet/>
      <dgm:spPr/>
      <dgm:t>
        <a:bodyPr/>
        <a:lstStyle/>
        <a:p>
          <a:endParaRPr lang="en-US"/>
        </a:p>
      </dgm:t>
    </dgm:pt>
    <dgm:pt modelId="{A158E169-B54C-4F59-9B4D-6DD11B72F911}" type="pres">
      <dgm:prSet presAssocID="{213F55AF-0890-4ABF-AD07-C34CA1EDDB14}" presName="root" presStyleCnt="0">
        <dgm:presLayoutVars>
          <dgm:dir/>
          <dgm:resizeHandles val="exact"/>
        </dgm:presLayoutVars>
      </dgm:prSet>
      <dgm:spPr/>
    </dgm:pt>
    <dgm:pt modelId="{936DB2C9-FC68-4037-8116-3136A15897AC}" type="pres">
      <dgm:prSet presAssocID="{E7387642-7685-4A32-A430-7C9B98626436}" presName="compNode" presStyleCnt="0"/>
      <dgm:spPr/>
    </dgm:pt>
    <dgm:pt modelId="{A6FFB1F1-5419-4D03-82C8-8B14A695238D}" type="pres">
      <dgm:prSet presAssocID="{E7387642-7685-4A32-A430-7C9B98626436}" presName="iconBgRect" presStyleLbl="bgShp" presStyleIdx="0" presStyleCnt="4"/>
      <dgm:spPr/>
    </dgm:pt>
    <dgm:pt modelId="{DBA4723D-F6DE-4123-9EE6-C805F4A9B948}" type="pres">
      <dgm:prSet presAssocID="{E7387642-7685-4A32-A430-7C9B986264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E2A6F80A-4215-44C4-9241-E3C3D0EC804D}" type="pres">
      <dgm:prSet presAssocID="{E7387642-7685-4A32-A430-7C9B98626436}" presName="spaceRect" presStyleCnt="0"/>
      <dgm:spPr/>
    </dgm:pt>
    <dgm:pt modelId="{FD6645CD-33B9-4D29-ABEE-D7F13EF7EFD8}" type="pres">
      <dgm:prSet presAssocID="{E7387642-7685-4A32-A430-7C9B98626436}" presName="textRect" presStyleLbl="revTx" presStyleIdx="0" presStyleCnt="4">
        <dgm:presLayoutVars>
          <dgm:chMax val="1"/>
          <dgm:chPref val="1"/>
        </dgm:presLayoutVars>
      </dgm:prSet>
      <dgm:spPr/>
    </dgm:pt>
    <dgm:pt modelId="{6B7033A0-84A4-48B8-A907-FAABAF82F1E9}" type="pres">
      <dgm:prSet presAssocID="{0764C529-768B-4D25-8220-5E05FB7B67DC}" presName="sibTrans" presStyleCnt="0"/>
      <dgm:spPr/>
    </dgm:pt>
    <dgm:pt modelId="{3900A7AE-1857-4A0C-9C86-1EB6DC40FFDE}" type="pres">
      <dgm:prSet presAssocID="{BD76330B-C5EA-435D-AFC0-2E29BF3623B9}" presName="compNode" presStyleCnt="0"/>
      <dgm:spPr/>
    </dgm:pt>
    <dgm:pt modelId="{EE7B0D7E-837F-44F1-988E-B80BECC5EAE9}" type="pres">
      <dgm:prSet presAssocID="{BD76330B-C5EA-435D-AFC0-2E29BF3623B9}" presName="iconBgRect" presStyleLbl="bgShp" presStyleIdx="1" presStyleCnt="4"/>
      <dgm:spPr/>
    </dgm:pt>
    <dgm:pt modelId="{2660BA16-F14E-4855-B4CF-7A0C7C35E904}" type="pres">
      <dgm:prSet presAssocID="{BD76330B-C5EA-435D-AFC0-2E29BF3623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7D6059-E864-4DFB-9871-3E88F249E903}" type="pres">
      <dgm:prSet presAssocID="{BD76330B-C5EA-435D-AFC0-2E29BF3623B9}" presName="spaceRect" presStyleCnt="0"/>
      <dgm:spPr/>
    </dgm:pt>
    <dgm:pt modelId="{539519FA-32D3-450B-80B2-6159D2BE7939}" type="pres">
      <dgm:prSet presAssocID="{BD76330B-C5EA-435D-AFC0-2E29BF3623B9}" presName="textRect" presStyleLbl="revTx" presStyleIdx="1" presStyleCnt="4">
        <dgm:presLayoutVars>
          <dgm:chMax val="1"/>
          <dgm:chPref val="1"/>
        </dgm:presLayoutVars>
      </dgm:prSet>
      <dgm:spPr/>
    </dgm:pt>
    <dgm:pt modelId="{E068CAD2-4ACD-40BC-9E68-D2996474A9F3}" type="pres">
      <dgm:prSet presAssocID="{A08A6EF1-98EE-4F5B-8C7C-877167EDE5C2}" presName="sibTrans" presStyleCnt="0"/>
      <dgm:spPr/>
    </dgm:pt>
    <dgm:pt modelId="{DDFAECD5-1C0E-45A7-BA8C-920A23B4EA1F}" type="pres">
      <dgm:prSet presAssocID="{F2A0E0E2-AF0E-47E2-9657-8BF148B0F353}" presName="compNode" presStyleCnt="0"/>
      <dgm:spPr/>
    </dgm:pt>
    <dgm:pt modelId="{93ECD440-8A31-4489-B09B-9C5D1A9D2C62}" type="pres">
      <dgm:prSet presAssocID="{F2A0E0E2-AF0E-47E2-9657-8BF148B0F353}" presName="iconBgRect" presStyleLbl="bgShp" presStyleIdx="2" presStyleCnt="4"/>
      <dgm:spPr/>
    </dgm:pt>
    <dgm:pt modelId="{9B6951BD-48BD-4736-ADA8-19A94395BFC9}" type="pres">
      <dgm:prSet presAssocID="{F2A0E0E2-AF0E-47E2-9657-8BF148B0F3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27FF1B0-9D89-4B9E-9224-9402AD2B8944}" type="pres">
      <dgm:prSet presAssocID="{F2A0E0E2-AF0E-47E2-9657-8BF148B0F353}" presName="spaceRect" presStyleCnt="0"/>
      <dgm:spPr/>
    </dgm:pt>
    <dgm:pt modelId="{6F3F0266-94DE-42C1-B11E-D3B5D005FA56}" type="pres">
      <dgm:prSet presAssocID="{F2A0E0E2-AF0E-47E2-9657-8BF148B0F353}" presName="textRect" presStyleLbl="revTx" presStyleIdx="2" presStyleCnt="4">
        <dgm:presLayoutVars>
          <dgm:chMax val="1"/>
          <dgm:chPref val="1"/>
        </dgm:presLayoutVars>
      </dgm:prSet>
      <dgm:spPr/>
    </dgm:pt>
    <dgm:pt modelId="{89A84CED-230E-4F68-A70C-A8B88A44C1BA}" type="pres">
      <dgm:prSet presAssocID="{216C215B-D698-4CF5-B870-99A6B0F6B116}" presName="sibTrans" presStyleCnt="0"/>
      <dgm:spPr/>
    </dgm:pt>
    <dgm:pt modelId="{0C8A253B-604B-4065-AF68-35D7E62BD3C0}" type="pres">
      <dgm:prSet presAssocID="{D88798A4-674F-48F6-8B68-54A70BFAB271}" presName="compNode" presStyleCnt="0"/>
      <dgm:spPr/>
    </dgm:pt>
    <dgm:pt modelId="{97F7FC96-5F01-4543-A348-2450B91D3F82}" type="pres">
      <dgm:prSet presAssocID="{D88798A4-674F-48F6-8B68-54A70BFAB271}" presName="iconBgRect" presStyleLbl="bgShp" presStyleIdx="3" presStyleCnt="4"/>
      <dgm:spPr/>
    </dgm:pt>
    <dgm:pt modelId="{A0E405EE-3763-46D5-928C-D76632C02AC9}" type="pres">
      <dgm:prSet presAssocID="{D88798A4-674F-48F6-8B68-54A70BFAB2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862E36-158D-416D-80F5-712BFE6639FF}" type="pres">
      <dgm:prSet presAssocID="{D88798A4-674F-48F6-8B68-54A70BFAB271}" presName="spaceRect" presStyleCnt="0"/>
      <dgm:spPr/>
    </dgm:pt>
    <dgm:pt modelId="{4B2EF496-A5FA-43BB-9700-8EA3E337D9E3}" type="pres">
      <dgm:prSet presAssocID="{D88798A4-674F-48F6-8B68-54A70BFAB2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AEBF02-03B9-4311-9EB0-E047FEF6ABBE}" type="presOf" srcId="{E7387642-7685-4A32-A430-7C9B98626436}" destId="{FD6645CD-33B9-4D29-ABEE-D7F13EF7EFD8}" srcOrd="0" destOrd="0" presId="urn:microsoft.com/office/officeart/2018/5/layout/IconCircleLabelList"/>
    <dgm:cxn modelId="{3075D017-FC9E-418E-92F6-8FB40474A361}" srcId="{213F55AF-0890-4ABF-AD07-C34CA1EDDB14}" destId="{D88798A4-674F-48F6-8B68-54A70BFAB271}" srcOrd="3" destOrd="0" parTransId="{45DB32D3-B303-4BDA-9406-A0730D932C0F}" sibTransId="{3BF60119-2967-4C16-9333-30B1CA9B1E9A}"/>
    <dgm:cxn modelId="{346AA251-742E-42B8-A23F-ECF43ACF9653}" type="presOf" srcId="{BD76330B-C5EA-435D-AFC0-2E29BF3623B9}" destId="{539519FA-32D3-450B-80B2-6159D2BE7939}" srcOrd="0" destOrd="0" presId="urn:microsoft.com/office/officeart/2018/5/layout/IconCircleLabelList"/>
    <dgm:cxn modelId="{7A4DF864-4B33-4B3A-BFC1-74837D7D6096}" srcId="{213F55AF-0890-4ABF-AD07-C34CA1EDDB14}" destId="{F2A0E0E2-AF0E-47E2-9657-8BF148B0F353}" srcOrd="2" destOrd="0" parTransId="{81096251-2449-4ABF-B847-E3C7DFA72547}" sibTransId="{216C215B-D698-4CF5-B870-99A6B0F6B116}"/>
    <dgm:cxn modelId="{E3A0D59C-A205-481C-B83E-1053BF292B62}" type="presOf" srcId="{213F55AF-0890-4ABF-AD07-C34CA1EDDB14}" destId="{A158E169-B54C-4F59-9B4D-6DD11B72F911}" srcOrd="0" destOrd="0" presId="urn:microsoft.com/office/officeart/2018/5/layout/IconCircleLabelList"/>
    <dgm:cxn modelId="{11CE80AD-F99D-40EF-B97B-D45903C12B4B}" type="presOf" srcId="{D88798A4-674F-48F6-8B68-54A70BFAB271}" destId="{4B2EF496-A5FA-43BB-9700-8EA3E337D9E3}" srcOrd="0" destOrd="0" presId="urn:microsoft.com/office/officeart/2018/5/layout/IconCircleLabelList"/>
    <dgm:cxn modelId="{85BAC7D8-5023-4AB3-A8E6-BE25A76642A3}" srcId="{213F55AF-0890-4ABF-AD07-C34CA1EDDB14}" destId="{BD76330B-C5EA-435D-AFC0-2E29BF3623B9}" srcOrd="1" destOrd="0" parTransId="{E6A94C95-CE39-46C0-98FB-197A6E2F1FC7}" sibTransId="{A08A6EF1-98EE-4F5B-8C7C-877167EDE5C2}"/>
    <dgm:cxn modelId="{4D2962E3-4CEB-42E8-AE6D-0B06FF629F1D}" type="presOf" srcId="{F2A0E0E2-AF0E-47E2-9657-8BF148B0F353}" destId="{6F3F0266-94DE-42C1-B11E-D3B5D005FA56}" srcOrd="0" destOrd="0" presId="urn:microsoft.com/office/officeart/2018/5/layout/IconCircleLabelList"/>
    <dgm:cxn modelId="{277756EA-F89E-4008-A453-4969F783C07E}" srcId="{213F55AF-0890-4ABF-AD07-C34CA1EDDB14}" destId="{E7387642-7685-4A32-A430-7C9B98626436}" srcOrd="0" destOrd="0" parTransId="{E677AC94-0DCE-42DE-83F3-65D5FFA10B63}" sibTransId="{0764C529-768B-4D25-8220-5E05FB7B67DC}"/>
    <dgm:cxn modelId="{9E2007B0-3636-44D0-9F91-07D9711F948B}" type="presParOf" srcId="{A158E169-B54C-4F59-9B4D-6DD11B72F911}" destId="{936DB2C9-FC68-4037-8116-3136A15897AC}" srcOrd="0" destOrd="0" presId="urn:microsoft.com/office/officeart/2018/5/layout/IconCircleLabelList"/>
    <dgm:cxn modelId="{7337D93C-3CBA-405A-8E18-41DF47C1DB31}" type="presParOf" srcId="{936DB2C9-FC68-4037-8116-3136A15897AC}" destId="{A6FFB1F1-5419-4D03-82C8-8B14A695238D}" srcOrd="0" destOrd="0" presId="urn:microsoft.com/office/officeart/2018/5/layout/IconCircleLabelList"/>
    <dgm:cxn modelId="{7F8082E7-DCBA-4CE4-9E6D-346DDF6189D3}" type="presParOf" srcId="{936DB2C9-FC68-4037-8116-3136A15897AC}" destId="{DBA4723D-F6DE-4123-9EE6-C805F4A9B948}" srcOrd="1" destOrd="0" presId="urn:microsoft.com/office/officeart/2018/5/layout/IconCircleLabelList"/>
    <dgm:cxn modelId="{BF6D8DA4-CC3C-4CB7-95CE-233A1CDA2F4A}" type="presParOf" srcId="{936DB2C9-FC68-4037-8116-3136A15897AC}" destId="{E2A6F80A-4215-44C4-9241-E3C3D0EC804D}" srcOrd="2" destOrd="0" presId="urn:microsoft.com/office/officeart/2018/5/layout/IconCircleLabelList"/>
    <dgm:cxn modelId="{C78E8890-A7B4-4AD8-933A-9637A7182B75}" type="presParOf" srcId="{936DB2C9-FC68-4037-8116-3136A15897AC}" destId="{FD6645CD-33B9-4D29-ABEE-D7F13EF7EFD8}" srcOrd="3" destOrd="0" presId="urn:microsoft.com/office/officeart/2018/5/layout/IconCircleLabelList"/>
    <dgm:cxn modelId="{058AB230-3745-44BE-8C3E-08E2E3B444EF}" type="presParOf" srcId="{A158E169-B54C-4F59-9B4D-6DD11B72F911}" destId="{6B7033A0-84A4-48B8-A907-FAABAF82F1E9}" srcOrd="1" destOrd="0" presId="urn:microsoft.com/office/officeart/2018/5/layout/IconCircleLabelList"/>
    <dgm:cxn modelId="{85601353-142B-442A-A1E3-B8C170506B66}" type="presParOf" srcId="{A158E169-B54C-4F59-9B4D-6DD11B72F911}" destId="{3900A7AE-1857-4A0C-9C86-1EB6DC40FFDE}" srcOrd="2" destOrd="0" presId="urn:microsoft.com/office/officeart/2018/5/layout/IconCircleLabelList"/>
    <dgm:cxn modelId="{CFD698D8-AD6E-4D42-8649-2D2B141BD70B}" type="presParOf" srcId="{3900A7AE-1857-4A0C-9C86-1EB6DC40FFDE}" destId="{EE7B0D7E-837F-44F1-988E-B80BECC5EAE9}" srcOrd="0" destOrd="0" presId="urn:microsoft.com/office/officeart/2018/5/layout/IconCircleLabelList"/>
    <dgm:cxn modelId="{9B39747A-B1BE-47AA-951D-C9644B1C6B68}" type="presParOf" srcId="{3900A7AE-1857-4A0C-9C86-1EB6DC40FFDE}" destId="{2660BA16-F14E-4855-B4CF-7A0C7C35E904}" srcOrd="1" destOrd="0" presId="urn:microsoft.com/office/officeart/2018/5/layout/IconCircleLabelList"/>
    <dgm:cxn modelId="{477BE192-3F53-45F8-A145-DB3468F9BB22}" type="presParOf" srcId="{3900A7AE-1857-4A0C-9C86-1EB6DC40FFDE}" destId="{3C7D6059-E864-4DFB-9871-3E88F249E903}" srcOrd="2" destOrd="0" presId="urn:microsoft.com/office/officeart/2018/5/layout/IconCircleLabelList"/>
    <dgm:cxn modelId="{52FC884D-5093-4854-B9AD-9B5C2A7FB1B2}" type="presParOf" srcId="{3900A7AE-1857-4A0C-9C86-1EB6DC40FFDE}" destId="{539519FA-32D3-450B-80B2-6159D2BE7939}" srcOrd="3" destOrd="0" presId="urn:microsoft.com/office/officeart/2018/5/layout/IconCircleLabelList"/>
    <dgm:cxn modelId="{D82AEDD9-D71F-40DB-A2ED-902EBC064045}" type="presParOf" srcId="{A158E169-B54C-4F59-9B4D-6DD11B72F911}" destId="{E068CAD2-4ACD-40BC-9E68-D2996474A9F3}" srcOrd="3" destOrd="0" presId="urn:microsoft.com/office/officeart/2018/5/layout/IconCircleLabelList"/>
    <dgm:cxn modelId="{81068B3E-D121-42CA-8FE5-F63B71F99A2F}" type="presParOf" srcId="{A158E169-B54C-4F59-9B4D-6DD11B72F911}" destId="{DDFAECD5-1C0E-45A7-BA8C-920A23B4EA1F}" srcOrd="4" destOrd="0" presId="urn:microsoft.com/office/officeart/2018/5/layout/IconCircleLabelList"/>
    <dgm:cxn modelId="{CC153305-9450-48B2-A94E-1B035455BFFA}" type="presParOf" srcId="{DDFAECD5-1C0E-45A7-BA8C-920A23B4EA1F}" destId="{93ECD440-8A31-4489-B09B-9C5D1A9D2C62}" srcOrd="0" destOrd="0" presId="urn:microsoft.com/office/officeart/2018/5/layout/IconCircleLabelList"/>
    <dgm:cxn modelId="{BA7DD317-95F7-44D6-BE4F-4A019BE6E07E}" type="presParOf" srcId="{DDFAECD5-1C0E-45A7-BA8C-920A23B4EA1F}" destId="{9B6951BD-48BD-4736-ADA8-19A94395BFC9}" srcOrd="1" destOrd="0" presId="urn:microsoft.com/office/officeart/2018/5/layout/IconCircleLabelList"/>
    <dgm:cxn modelId="{26BC7B75-7FC7-47F0-8A34-29C84A7F66EC}" type="presParOf" srcId="{DDFAECD5-1C0E-45A7-BA8C-920A23B4EA1F}" destId="{727FF1B0-9D89-4B9E-9224-9402AD2B8944}" srcOrd="2" destOrd="0" presId="urn:microsoft.com/office/officeart/2018/5/layout/IconCircleLabelList"/>
    <dgm:cxn modelId="{40EF3A01-2661-4823-959D-ADFAAB2CCF16}" type="presParOf" srcId="{DDFAECD5-1C0E-45A7-BA8C-920A23B4EA1F}" destId="{6F3F0266-94DE-42C1-B11E-D3B5D005FA56}" srcOrd="3" destOrd="0" presId="urn:microsoft.com/office/officeart/2018/5/layout/IconCircleLabelList"/>
    <dgm:cxn modelId="{7009C460-D64A-471E-9F76-AECB2B82382A}" type="presParOf" srcId="{A158E169-B54C-4F59-9B4D-6DD11B72F911}" destId="{89A84CED-230E-4F68-A70C-A8B88A44C1BA}" srcOrd="5" destOrd="0" presId="urn:microsoft.com/office/officeart/2018/5/layout/IconCircleLabelList"/>
    <dgm:cxn modelId="{FC60BF1A-0070-471F-ABCF-6E1D1939092C}" type="presParOf" srcId="{A158E169-B54C-4F59-9B4D-6DD11B72F911}" destId="{0C8A253B-604B-4065-AF68-35D7E62BD3C0}" srcOrd="6" destOrd="0" presId="urn:microsoft.com/office/officeart/2018/5/layout/IconCircleLabelList"/>
    <dgm:cxn modelId="{EA3312BB-024D-4E41-A767-D1FF73B59F70}" type="presParOf" srcId="{0C8A253B-604B-4065-AF68-35D7E62BD3C0}" destId="{97F7FC96-5F01-4543-A348-2450B91D3F82}" srcOrd="0" destOrd="0" presId="urn:microsoft.com/office/officeart/2018/5/layout/IconCircleLabelList"/>
    <dgm:cxn modelId="{6F07993C-7CF6-41D2-A9B8-A5FC8A420A36}" type="presParOf" srcId="{0C8A253B-604B-4065-AF68-35D7E62BD3C0}" destId="{A0E405EE-3763-46D5-928C-D76632C02AC9}" srcOrd="1" destOrd="0" presId="urn:microsoft.com/office/officeart/2018/5/layout/IconCircleLabelList"/>
    <dgm:cxn modelId="{18E7608B-DCCF-4994-9A66-6B0C4D5E68F1}" type="presParOf" srcId="{0C8A253B-604B-4065-AF68-35D7E62BD3C0}" destId="{0E862E36-158D-416D-80F5-712BFE6639FF}" srcOrd="2" destOrd="0" presId="urn:microsoft.com/office/officeart/2018/5/layout/IconCircleLabelList"/>
    <dgm:cxn modelId="{9D2BD01C-8CE8-4E65-BD30-E537411F7970}" type="presParOf" srcId="{0C8A253B-604B-4065-AF68-35D7E62BD3C0}" destId="{4B2EF496-A5FA-43BB-9700-8EA3E337D9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0A9CB-0B81-48A6-9A63-F9FE8F1AC62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20AEB9-6E5C-4C65-98BF-E2B4284A3EB9}">
      <dgm:prSet/>
      <dgm:spPr/>
      <dgm:t>
        <a:bodyPr/>
        <a:lstStyle/>
        <a:p>
          <a:r>
            <a:rPr lang="en-US" dirty="0"/>
            <a:t>Import Data</a:t>
          </a:r>
        </a:p>
      </dgm:t>
    </dgm:pt>
    <dgm:pt modelId="{476F69A9-1364-46BC-99A7-397EB4344D3E}" type="parTrans" cxnId="{A63F7736-09BC-47EB-8C50-6D81D28E805E}">
      <dgm:prSet/>
      <dgm:spPr/>
      <dgm:t>
        <a:bodyPr/>
        <a:lstStyle/>
        <a:p>
          <a:endParaRPr lang="en-US"/>
        </a:p>
      </dgm:t>
    </dgm:pt>
    <dgm:pt modelId="{0841CD1A-B63C-41C3-AEC8-87589CD9499D}" type="sibTrans" cxnId="{A63F7736-09BC-47EB-8C50-6D81D28E805E}">
      <dgm:prSet/>
      <dgm:spPr/>
      <dgm:t>
        <a:bodyPr/>
        <a:lstStyle/>
        <a:p>
          <a:endParaRPr lang="en-US"/>
        </a:p>
      </dgm:t>
    </dgm:pt>
    <dgm:pt modelId="{D5F500B4-8AD0-4B2D-9BFE-45C6A1E1E6F8}">
      <dgm:prSet/>
      <dgm:spPr/>
      <dgm:t>
        <a:bodyPr/>
        <a:lstStyle/>
        <a:p>
          <a:r>
            <a:rPr lang="en-US"/>
            <a:t>Transform Data</a:t>
          </a:r>
        </a:p>
      </dgm:t>
    </dgm:pt>
    <dgm:pt modelId="{CAAC040B-1ED6-4272-BE99-35661DC52E1C}" type="parTrans" cxnId="{25E2CF42-CD9B-4FBE-8E0E-CF5C39626EB6}">
      <dgm:prSet/>
      <dgm:spPr/>
      <dgm:t>
        <a:bodyPr/>
        <a:lstStyle/>
        <a:p>
          <a:endParaRPr lang="en-US"/>
        </a:p>
      </dgm:t>
    </dgm:pt>
    <dgm:pt modelId="{A2D71C4F-5042-4779-9620-4ECD85487D76}" type="sibTrans" cxnId="{25E2CF42-CD9B-4FBE-8E0E-CF5C39626EB6}">
      <dgm:prSet/>
      <dgm:spPr/>
      <dgm:t>
        <a:bodyPr/>
        <a:lstStyle/>
        <a:p>
          <a:endParaRPr lang="en-US"/>
        </a:p>
      </dgm:t>
    </dgm:pt>
    <dgm:pt modelId="{AA4F50A3-E00E-4225-A3CC-34D9E05F1D19}">
      <dgm:prSet/>
      <dgm:spPr/>
      <dgm:t>
        <a:bodyPr/>
        <a:lstStyle/>
        <a:p>
          <a:r>
            <a:rPr lang="en-US"/>
            <a:t>Construct Tensor</a:t>
          </a:r>
        </a:p>
      </dgm:t>
    </dgm:pt>
    <dgm:pt modelId="{BC0541C1-478B-42B4-8C8E-A9319B22CED7}" type="parTrans" cxnId="{7CCCE50E-4E1A-42C0-9666-09BECC929B0F}">
      <dgm:prSet/>
      <dgm:spPr/>
      <dgm:t>
        <a:bodyPr/>
        <a:lstStyle/>
        <a:p>
          <a:endParaRPr lang="en-US"/>
        </a:p>
      </dgm:t>
    </dgm:pt>
    <dgm:pt modelId="{584F2A81-78A9-4501-9914-BCF13BCC674A}" type="sibTrans" cxnId="{7CCCE50E-4E1A-42C0-9666-09BECC929B0F}">
      <dgm:prSet/>
      <dgm:spPr/>
      <dgm:t>
        <a:bodyPr/>
        <a:lstStyle/>
        <a:p>
          <a:endParaRPr lang="en-US"/>
        </a:p>
      </dgm:t>
    </dgm:pt>
    <dgm:pt modelId="{5686BD4C-50AB-4BE1-9F5B-64C395ED2059}">
      <dgm:prSet/>
      <dgm:spPr/>
      <dgm:t>
        <a:bodyPr/>
        <a:lstStyle/>
        <a:p>
          <a:r>
            <a:rPr lang="en-US"/>
            <a:t>Build Model</a:t>
          </a:r>
        </a:p>
      </dgm:t>
    </dgm:pt>
    <dgm:pt modelId="{2F6A565C-31C8-4667-9BA6-95C0EF9D509C}" type="parTrans" cxnId="{511995F4-B8C0-488E-A8DD-7D0E11CB6048}">
      <dgm:prSet/>
      <dgm:spPr/>
      <dgm:t>
        <a:bodyPr/>
        <a:lstStyle/>
        <a:p>
          <a:endParaRPr lang="en-US"/>
        </a:p>
      </dgm:t>
    </dgm:pt>
    <dgm:pt modelId="{D40C6FAE-5EC5-401F-82B7-25BF3A3E6B37}" type="sibTrans" cxnId="{511995F4-B8C0-488E-A8DD-7D0E11CB6048}">
      <dgm:prSet/>
      <dgm:spPr/>
      <dgm:t>
        <a:bodyPr/>
        <a:lstStyle/>
        <a:p>
          <a:endParaRPr lang="en-US"/>
        </a:p>
      </dgm:t>
    </dgm:pt>
    <dgm:pt modelId="{761641DF-A371-460C-87A1-3E11D0857D73}">
      <dgm:prSet/>
      <dgm:spPr/>
      <dgm:t>
        <a:bodyPr/>
        <a:lstStyle/>
        <a:p>
          <a:r>
            <a:rPr lang="en-US"/>
            <a:t>Evaluate</a:t>
          </a:r>
        </a:p>
      </dgm:t>
    </dgm:pt>
    <dgm:pt modelId="{CA387C84-1009-4E2A-BD76-CD6B156A0CCD}" type="parTrans" cxnId="{72174645-969B-4D88-B66A-83DE74970F51}">
      <dgm:prSet/>
      <dgm:spPr/>
      <dgm:t>
        <a:bodyPr/>
        <a:lstStyle/>
        <a:p>
          <a:endParaRPr lang="en-US"/>
        </a:p>
      </dgm:t>
    </dgm:pt>
    <dgm:pt modelId="{A6AF93D5-F1EB-4A01-B2C3-0EE1D0C92C52}" type="sibTrans" cxnId="{72174645-969B-4D88-B66A-83DE74970F51}">
      <dgm:prSet/>
      <dgm:spPr/>
      <dgm:t>
        <a:bodyPr/>
        <a:lstStyle/>
        <a:p>
          <a:endParaRPr lang="en-US"/>
        </a:p>
      </dgm:t>
    </dgm:pt>
    <dgm:pt modelId="{DA31D7C7-3895-4D56-BD7D-3D53BA22DA39}">
      <dgm:prSet/>
      <dgm:spPr/>
      <dgm:t>
        <a:bodyPr/>
        <a:lstStyle/>
        <a:p>
          <a:r>
            <a:rPr lang="en-US"/>
            <a:t>Improve</a:t>
          </a:r>
        </a:p>
      </dgm:t>
    </dgm:pt>
    <dgm:pt modelId="{DD5E1496-5389-44B5-8EC3-7B890CD24E7E}" type="parTrans" cxnId="{45405E9C-7F4A-4F9D-A399-5B45576CAA55}">
      <dgm:prSet/>
      <dgm:spPr/>
      <dgm:t>
        <a:bodyPr/>
        <a:lstStyle/>
        <a:p>
          <a:endParaRPr lang="en-US"/>
        </a:p>
      </dgm:t>
    </dgm:pt>
    <dgm:pt modelId="{3A26978A-D53A-4DD5-9046-528AC33B3E6A}" type="sibTrans" cxnId="{45405E9C-7F4A-4F9D-A399-5B45576CAA55}">
      <dgm:prSet/>
      <dgm:spPr/>
      <dgm:t>
        <a:bodyPr/>
        <a:lstStyle/>
        <a:p>
          <a:endParaRPr lang="en-US"/>
        </a:p>
      </dgm:t>
    </dgm:pt>
    <dgm:pt modelId="{2C5564DF-B456-674A-96C0-3529734FBA41}" type="pres">
      <dgm:prSet presAssocID="{1070A9CB-0B81-48A6-9A63-F9FE8F1AC620}" presName="Name0" presStyleCnt="0">
        <dgm:presLayoutVars>
          <dgm:dir/>
          <dgm:resizeHandles val="exact"/>
        </dgm:presLayoutVars>
      </dgm:prSet>
      <dgm:spPr/>
    </dgm:pt>
    <dgm:pt modelId="{98A00B71-7C2B-CC47-89CA-18E9BCAF372A}" type="pres">
      <dgm:prSet presAssocID="{B820AEB9-6E5C-4C65-98BF-E2B4284A3EB9}" presName="node" presStyleLbl="node1" presStyleIdx="0" presStyleCnt="6">
        <dgm:presLayoutVars>
          <dgm:bulletEnabled val="1"/>
        </dgm:presLayoutVars>
      </dgm:prSet>
      <dgm:spPr/>
    </dgm:pt>
    <dgm:pt modelId="{0364FF86-B137-AF48-A95E-6ABE22D0EB2F}" type="pres">
      <dgm:prSet presAssocID="{0841CD1A-B63C-41C3-AEC8-87589CD9499D}" presName="sibTrans" presStyleLbl="sibTrans1D1" presStyleIdx="0" presStyleCnt="5"/>
      <dgm:spPr/>
    </dgm:pt>
    <dgm:pt modelId="{D32DD058-8CA2-5549-AF08-DBFE1B67481D}" type="pres">
      <dgm:prSet presAssocID="{0841CD1A-B63C-41C3-AEC8-87589CD9499D}" presName="connectorText" presStyleLbl="sibTrans1D1" presStyleIdx="0" presStyleCnt="5"/>
      <dgm:spPr/>
    </dgm:pt>
    <dgm:pt modelId="{4B329205-4AB2-A449-9605-CB46087A2E06}" type="pres">
      <dgm:prSet presAssocID="{D5F500B4-8AD0-4B2D-9BFE-45C6A1E1E6F8}" presName="node" presStyleLbl="node1" presStyleIdx="1" presStyleCnt="6">
        <dgm:presLayoutVars>
          <dgm:bulletEnabled val="1"/>
        </dgm:presLayoutVars>
      </dgm:prSet>
      <dgm:spPr/>
    </dgm:pt>
    <dgm:pt modelId="{AB13CCE7-FDF5-994A-BF41-B96C1E715360}" type="pres">
      <dgm:prSet presAssocID="{A2D71C4F-5042-4779-9620-4ECD85487D76}" presName="sibTrans" presStyleLbl="sibTrans1D1" presStyleIdx="1" presStyleCnt="5"/>
      <dgm:spPr/>
    </dgm:pt>
    <dgm:pt modelId="{A9EFE09D-0FF2-4748-B91B-0C8A87F25E13}" type="pres">
      <dgm:prSet presAssocID="{A2D71C4F-5042-4779-9620-4ECD85487D76}" presName="connectorText" presStyleLbl="sibTrans1D1" presStyleIdx="1" presStyleCnt="5"/>
      <dgm:spPr/>
    </dgm:pt>
    <dgm:pt modelId="{735008CA-F03B-E445-B7DB-4FBD0CF96B42}" type="pres">
      <dgm:prSet presAssocID="{AA4F50A3-E00E-4225-A3CC-34D9E05F1D19}" presName="node" presStyleLbl="node1" presStyleIdx="2" presStyleCnt="6">
        <dgm:presLayoutVars>
          <dgm:bulletEnabled val="1"/>
        </dgm:presLayoutVars>
      </dgm:prSet>
      <dgm:spPr/>
    </dgm:pt>
    <dgm:pt modelId="{F542D826-FE71-314E-AC37-E73B813C5CA6}" type="pres">
      <dgm:prSet presAssocID="{584F2A81-78A9-4501-9914-BCF13BCC674A}" presName="sibTrans" presStyleLbl="sibTrans1D1" presStyleIdx="2" presStyleCnt="5"/>
      <dgm:spPr/>
    </dgm:pt>
    <dgm:pt modelId="{33E1AE10-4ED1-8F48-BA9E-73DE2EAC0673}" type="pres">
      <dgm:prSet presAssocID="{584F2A81-78A9-4501-9914-BCF13BCC674A}" presName="connectorText" presStyleLbl="sibTrans1D1" presStyleIdx="2" presStyleCnt="5"/>
      <dgm:spPr/>
    </dgm:pt>
    <dgm:pt modelId="{4DD46700-2215-EB4E-95EF-BA6B3B5ED312}" type="pres">
      <dgm:prSet presAssocID="{5686BD4C-50AB-4BE1-9F5B-64C395ED2059}" presName="node" presStyleLbl="node1" presStyleIdx="3" presStyleCnt="6">
        <dgm:presLayoutVars>
          <dgm:bulletEnabled val="1"/>
        </dgm:presLayoutVars>
      </dgm:prSet>
      <dgm:spPr/>
    </dgm:pt>
    <dgm:pt modelId="{A9AB6ABD-F56D-194D-8913-1F0E687F6D74}" type="pres">
      <dgm:prSet presAssocID="{D40C6FAE-5EC5-401F-82B7-25BF3A3E6B37}" presName="sibTrans" presStyleLbl="sibTrans1D1" presStyleIdx="3" presStyleCnt="5"/>
      <dgm:spPr/>
    </dgm:pt>
    <dgm:pt modelId="{9780F439-9598-4043-8EDC-BF05A197B9B7}" type="pres">
      <dgm:prSet presAssocID="{D40C6FAE-5EC5-401F-82B7-25BF3A3E6B37}" presName="connectorText" presStyleLbl="sibTrans1D1" presStyleIdx="3" presStyleCnt="5"/>
      <dgm:spPr/>
    </dgm:pt>
    <dgm:pt modelId="{24B667FC-2D99-3A4E-9521-29F4EAAC1372}" type="pres">
      <dgm:prSet presAssocID="{761641DF-A371-460C-87A1-3E11D0857D73}" presName="node" presStyleLbl="node1" presStyleIdx="4" presStyleCnt="6">
        <dgm:presLayoutVars>
          <dgm:bulletEnabled val="1"/>
        </dgm:presLayoutVars>
      </dgm:prSet>
      <dgm:spPr/>
    </dgm:pt>
    <dgm:pt modelId="{A1C61E04-1BF8-194F-B080-37F853717F8A}" type="pres">
      <dgm:prSet presAssocID="{A6AF93D5-F1EB-4A01-B2C3-0EE1D0C92C52}" presName="sibTrans" presStyleLbl="sibTrans1D1" presStyleIdx="4" presStyleCnt="5"/>
      <dgm:spPr/>
    </dgm:pt>
    <dgm:pt modelId="{B95F0C4E-0A75-3A40-A645-03EB51D1DA13}" type="pres">
      <dgm:prSet presAssocID="{A6AF93D5-F1EB-4A01-B2C3-0EE1D0C92C52}" presName="connectorText" presStyleLbl="sibTrans1D1" presStyleIdx="4" presStyleCnt="5"/>
      <dgm:spPr/>
    </dgm:pt>
    <dgm:pt modelId="{5012F380-B58D-424F-9044-011C5BA2F835}" type="pres">
      <dgm:prSet presAssocID="{DA31D7C7-3895-4D56-BD7D-3D53BA22DA39}" presName="node" presStyleLbl="node1" presStyleIdx="5" presStyleCnt="6">
        <dgm:presLayoutVars>
          <dgm:bulletEnabled val="1"/>
        </dgm:presLayoutVars>
      </dgm:prSet>
      <dgm:spPr/>
    </dgm:pt>
  </dgm:ptLst>
  <dgm:cxnLst>
    <dgm:cxn modelId="{0C3CDA0D-2820-914F-9FBE-EE76494A9535}" type="presOf" srcId="{D5F500B4-8AD0-4B2D-9BFE-45C6A1E1E6F8}" destId="{4B329205-4AB2-A449-9605-CB46087A2E06}" srcOrd="0" destOrd="0" presId="urn:microsoft.com/office/officeart/2016/7/layout/RepeatingBendingProcessNew"/>
    <dgm:cxn modelId="{7CCCE50E-4E1A-42C0-9666-09BECC929B0F}" srcId="{1070A9CB-0B81-48A6-9A63-F9FE8F1AC620}" destId="{AA4F50A3-E00E-4225-A3CC-34D9E05F1D19}" srcOrd="2" destOrd="0" parTransId="{BC0541C1-478B-42B4-8C8E-A9319B22CED7}" sibTransId="{584F2A81-78A9-4501-9914-BCF13BCC674A}"/>
    <dgm:cxn modelId="{AA87AB12-1181-684F-B5C2-9F3DAA4A5CF5}" type="presOf" srcId="{5686BD4C-50AB-4BE1-9F5B-64C395ED2059}" destId="{4DD46700-2215-EB4E-95EF-BA6B3B5ED312}" srcOrd="0" destOrd="0" presId="urn:microsoft.com/office/officeart/2016/7/layout/RepeatingBendingProcessNew"/>
    <dgm:cxn modelId="{A26E8C1C-8A0A-3347-BDBB-9E5D302636FE}" type="presOf" srcId="{1070A9CB-0B81-48A6-9A63-F9FE8F1AC620}" destId="{2C5564DF-B456-674A-96C0-3529734FBA41}" srcOrd="0" destOrd="0" presId="urn:microsoft.com/office/officeart/2016/7/layout/RepeatingBendingProcessNew"/>
    <dgm:cxn modelId="{A63F7736-09BC-47EB-8C50-6D81D28E805E}" srcId="{1070A9CB-0B81-48A6-9A63-F9FE8F1AC620}" destId="{B820AEB9-6E5C-4C65-98BF-E2B4284A3EB9}" srcOrd="0" destOrd="0" parTransId="{476F69A9-1364-46BC-99A7-397EB4344D3E}" sibTransId="{0841CD1A-B63C-41C3-AEC8-87589CD9499D}"/>
    <dgm:cxn modelId="{25E2CF42-CD9B-4FBE-8E0E-CF5C39626EB6}" srcId="{1070A9CB-0B81-48A6-9A63-F9FE8F1AC620}" destId="{D5F500B4-8AD0-4B2D-9BFE-45C6A1E1E6F8}" srcOrd="1" destOrd="0" parTransId="{CAAC040B-1ED6-4272-BE99-35661DC52E1C}" sibTransId="{A2D71C4F-5042-4779-9620-4ECD85487D76}"/>
    <dgm:cxn modelId="{72174645-969B-4D88-B66A-83DE74970F51}" srcId="{1070A9CB-0B81-48A6-9A63-F9FE8F1AC620}" destId="{761641DF-A371-460C-87A1-3E11D0857D73}" srcOrd="4" destOrd="0" parTransId="{CA387C84-1009-4E2A-BD76-CD6B156A0CCD}" sibTransId="{A6AF93D5-F1EB-4A01-B2C3-0EE1D0C92C52}"/>
    <dgm:cxn modelId="{0F3F8249-CDA8-AD4B-9028-59BA3BE5DF71}" type="presOf" srcId="{B820AEB9-6E5C-4C65-98BF-E2B4284A3EB9}" destId="{98A00B71-7C2B-CC47-89CA-18E9BCAF372A}" srcOrd="0" destOrd="0" presId="urn:microsoft.com/office/officeart/2016/7/layout/RepeatingBendingProcessNew"/>
    <dgm:cxn modelId="{21057A59-CFB9-1040-9CFF-11F10E049096}" type="presOf" srcId="{DA31D7C7-3895-4D56-BD7D-3D53BA22DA39}" destId="{5012F380-B58D-424F-9044-011C5BA2F835}" srcOrd="0" destOrd="0" presId="urn:microsoft.com/office/officeart/2016/7/layout/RepeatingBendingProcessNew"/>
    <dgm:cxn modelId="{C12F045F-7188-B64B-B42B-542C62318B18}" type="presOf" srcId="{584F2A81-78A9-4501-9914-BCF13BCC674A}" destId="{F542D826-FE71-314E-AC37-E73B813C5CA6}" srcOrd="0" destOrd="0" presId="urn:microsoft.com/office/officeart/2016/7/layout/RepeatingBendingProcessNew"/>
    <dgm:cxn modelId="{46F25A60-77F3-0A4C-8571-619E716E5543}" type="presOf" srcId="{D40C6FAE-5EC5-401F-82B7-25BF3A3E6B37}" destId="{9780F439-9598-4043-8EDC-BF05A197B9B7}" srcOrd="1" destOrd="0" presId="urn:microsoft.com/office/officeart/2016/7/layout/RepeatingBendingProcessNew"/>
    <dgm:cxn modelId="{CE751C6C-126E-E34D-A5FB-B43417AB93AA}" type="presOf" srcId="{A2D71C4F-5042-4779-9620-4ECD85487D76}" destId="{A9EFE09D-0FF2-4748-B91B-0C8A87F25E13}" srcOrd="1" destOrd="0" presId="urn:microsoft.com/office/officeart/2016/7/layout/RepeatingBendingProcessNew"/>
    <dgm:cxn modelId="{2F95187A-3415-364A-9F10-F1F5455EB6D5}" type="presOf" srcId="{584F2A81-78A9-4501-9914-BCF13BCC674A}" destId="{33E1AE10-4ED1-8F48-BA9E-73DE2EAC0673}" srcOrd="1" destOrd="0" presId="urn:microsoft.com/office/officeart/2016/7/layout/RepeatingBendingProcessNew"/>
    <dgm:cxn modelId="{1381397C-BB76-EF40-A9B7-2651F30AE4CC}" type="presOf" srcId="{A6AF93D5-F1EB-4A01-B2C3-0EE1D0C92C52}" destId="{A1C61E04-1BF8-194F-B080-37F853717F8A}" srcOrd="0" destOrd="0" presId="urn:microsoft.com/office/officeart/2016/7/layout/RepeatingBendingProcessNew"/>
    <dgm:cxn modelId="{EAA72A85-C67E-564C-99AC-434F1E5D1393}" type="presOf" srcId="{0841CD1A-B63C-41C3-AEC8-87589CD9499D}" destId="{0364FF86-B137-AF48-A95E-6ABE22D0EB2F}" srcOrd="0" destOrd="0" presId="urn:microsoft.com/office/officeart/2016/7/layout/RepeatingBendingProcessNew"/>
    <dgm:cxn modelId="{45405E9C-7F4A-4F9D-A399-5B45576CAA55}" srcId="{1070A9CB-0B81-48A6-9A63-F9FE8F1AC620}" destId="{DA31D7C7-3895-4D56-BD7D-3D53BA22DA39}" srcOrd="5" destOrd="0" parTransId="{DD5E1496-5389-44B5-8EC3-7B890CD24E7E}" sibTransId="{3A26978A-D53A-4DD5-9046-528AC33B3E6A}"/>
    <dgm:cxn modelId="{C676F4A1-6FF1-274D-87DB-958BE1621C2A}" type="presOf" srcId="{D40C6FAE-5EC5-401F-82B7-25BF3A3E6B37}" destId="{A9AB6ABD-F56D-194D-8913-1F0E687F6D74}" srcOrd="0" destOrd="0" presId="urn:microsoft.com/office/officeart/2016/7/layout/RepeatingBendingProcessNew"/>
    <dgm:cxn modelId="{933821AE-8E5A-AD43-BE61-AEA5C4101585}" type="presOf" srcId="{0841CD1A-B63C-41C3-AEC8-87589CD9499D}" destId="{D32DD058-8CA2-5549-AF08-DBFE1B67481D}" srcOrd="1" destOrd="0" presId="urn:microsoft.com/office/officeart/2016/7/layout/RepeatingBendingProcessNew"/>
    <dgm:cxn modelId="{E71091B4-83AF-9843-BC85-55AF9597FC76}" type="presOf" srcId="{AA4F50A3-E00E-4225-A3CC-34D9E05F1D19}" destId="{735008CA-F03B-E445-B7DB-4FBD0CF96B42}" srcOrd="0" destOrd="0" presId="urn:microsoft.com/office/officeart/2016/7/layout/RepeatingBendingProcessNew"/>
    <dgm:cxn modelId="{60B924D0-EABF-8743-B86A-222F609B05AB}" type="presOf" srcId="{761641DF-A371-460C-87A1-3E11D0857D73}" destId="{24B667FC-2D99-3A4E-9521-29F4EAAC1372}" srcOrd="0" destOrd="0" presId="urn:microsoft.com/office/officeart/2016/7/layout/RepeatingBendingProcessNew"/>
    <dgm:cxn modelId="{A1364EEA-0DEE-2B4B-8657-C60451B754E4}" type="presOf" srcId="{A6AF93D5-F1EB-4A01-B2C3-0EE1D0C92C52}" destId="{B95F0C4E-0A75-3A40-A645-03EB51D1DA13}" srcOrd="1" destOrd="0" presId="urn:microsoft.com/office/officeart/2016/7/layout/RepeatingBendingProcessNew"/>
    <dgm:cxn modelId="{511995F4-B8C0-488E-A8DD-7D0E11CB6048}" srcId="{1070A9CB-0B81-48A6-9A63-F9FE8F1AC620}" destId="{5686BD4C-50AB-4BE1-9F5B-64C395ED2059}" srcOrd="3" destOrd="0" parTransId="{2F6A565C-31C8-4667-9BA6-95C0EF9D509C}" sibTransId="{D40C6FAE-5EC5-401F-82B7-25BF3A3E6B37}"/>
    <dgm:cxn modelId="{214500F5-4ED6-C443-93A0-6C3D0A6AB768}" type="presOf" srcId="{A2D71C4F-5042-4779-9620-4ECD85487D76}" destId="{AB13CCE7-FDF5-994A-BF41-B96C1E715360}" srcOrd="0" destOrd="0" presId="urn:microsoft.com/office/officeart/2016/7/layout/RepeatingBendingProcessNew"/>
    <dgm:cxn modelId="{F40C8C25-7CFC-EB49-B357-C37E69CECCED}" type="presParOf" srcId="{2C5564DF-B456-674A-96C0-3529734FBA41}" destId="{98A00B71-7C2B-CC47-89CA-18E9BCAF372A}" srcOrd="0" destOrd="0" presId="urn:microsoft.com/office/officeart/2016/7/layout/RepeatingBendingProcessNew"/>
    <dgm:cxn modelId="{E83DF459-C85E-5745-B1C1-6355596019F8}" type="presParOf" srcId="{2C5564DF-B456-674A-96C0-3529734FBA41}" destId="{0364FF86-B137-AF48-A95E-6ABE22D0EB2F}" srcOrd="1" destOrd="0" presId="urn:microsoft.com/office/officeart/2016/7/layout/RepeatingBendingProcessNew"/>
    <dgm:cxn modelId="{F1709E32-02A3-244F-86DF-85F165ED58DF}" type="presParOf" srcId="{0364FF86-B137-AF48-A95E-6ABE22D0EB2F}" destId="{D32DD058-8CA2-5549-AF08-DBFE1B67481D}" srcOrd="0" destOrd="0" presId="urn:microsoft.com/office/officeart/2016/7/layout/RepeatingBendingProcessNew"/>
    <dgm:cxn modelId="{47477445-98A0-ED40-B5C1-F6B347D481D3}" type="presParOf" srcId="{2C5564DF-B456-674A-96C0-3529734FBA41}" destId="{4B329205-4AB2-A449-9605-CB46087A2E06}" srcOrd="2" destOrd="0" presId="urn:microsoft.com/office/officeart/2016/7/layout/RepeatingBendingProcessNew"/>
    <dgm:cxn modelId="{39EE541C-8120-864B-96D9-3A32088EAFD0}" type="presParOf" srcId="{2C5564DF-B456-674A-96C0-3529734FBA41}" destId="{AB13CCE7-FDF5-994A-BF41-B96C1E715360}" srcOrd="3" destOrd="0" presId="urn:microsoft.com/office/officeart/2016/7/layout/RepeatingBendingProcessNew"/>
    <dgm:cxn modelId="{41C2FC38-D32E-C240-AE1D-865BD376F8E3}" type="presParOf" srcId="{AB13CCE7-FDF5-994A-BF41-B96C1E715360}" destId="{A9EFE09D-0FF2-4748-B91B-0C8A87F25E13}" srcOrd="0" destOrd="0" presId="urn:microsoft.com/office/officeart/2016/7/layout/RepeatingBendingProcessNew"/>
    <dgm:cxn modelId="{39075689-5DD6-E545-95FD-1302E37A15E2}" type="presParOf" srcId="{2C5564DF-B456-674A-96C0-3529734FBA41}" destId="{735008CA-F03B-E445-B7DB-4FBD0CF96B42}" srcOrd="4" destOrd="0" presId="urn:microsoft.com/office/officeart/2016/7/layout/RepeatingBendingProcessNew"/>
    <dgm:cxn modelId="{AC8B2D11-9219-CF40-AF98-F1CF764B72B1}" type="presParOf" srcId="{2C5564DF-B456-674A-96C0-3529734FBA41}" destId="{F542D826-FE71-314E-AC37-E73B813C5CA6}" srcOrd="5" destOrd="0" presId="urn:microsoft.com/office/officeart/2016/7/layout/RepeatingBendingProcessNew"/>
    <dgm:cxn modelId="{BFC48D19-278B-0848-968A-E97B4C24077C}" type="presParOf" srcId="{F542D826-FE71-314E-AC37-E73B813C5CA6}" destId="{33E1AE10-4ED1-8F48-BA9E-73DE2EAC0673}" srcOrd="0" destOrd="0" presId="urn:microsoft.com/office/officeart/2016/7/layout/RepeatingBendingProcessNew"/>
    <dgm:cxn modelId="{A5ACA314-645D-6947-9214-3DE93264DD39}" type="presParOf" srcId="{2C5564DF-B456-674A-96C0-3529734FBA41}" destId="{4DD46700-2215-EB4E-95EF-BA6B3B5ED312}" srcOrd="6" destOrd="0" presId="urn:microsoft.com/office/officeart/2016/7/layout/RepeatingBendingProcessNew"/>
    <dgm:cxn modelId="{60800CE4-D21A-184D-990D-5774DAF3C77F}" type="presParOf" srcId="{2C5564DF-B456-674A-96C0-3529734FBA41}" destId="{A9AB6ABD-F56D-194D-8913-1F0E687F6D74}" srcOrd="7" destOrd="0" presId="urn:microsoft.com/office/officeart/2016/7/layout/RepeatingBendingProcessNew"/>
    <dgm:cxn modelId="{63F26D55-DC8E-B848-8B1C-72D3F3D2539B}" type="presParOf" srcId="{A9AB6ABD-F56D-194D-8913-1F0E687F6D74}" destId="{9780F439-9598-4043-8EDC-BF05A197B9B7}" srcOrd="0" destOrd="0" presId="urn:microsoft.com/office/officeart/2016/7/layout/RepeatingBendingProcessNew"/>
    <dgm:cxn modelId="{474EC9EE-9FC2-4B48-838B-7EB658F3BB03}" type="presParOf" srcId="{2C5564DF-B456-674A-96C0-3529734FBA41}" destId="{24B667FC-2D99-3A4E-9521-29F4EAAC1372}" srcOrd="8" destOrd="0" presId="urn:microsoft.com/office/officeart/2016/7/layout/RepeatingBendingProcessNew"/>
    <dgm:cxn modelId="{D57649DB-AFAF-5B45-A1EB-726A0951DD5A}" type="presParOf" srcId="{2C5564DF-B456-674A-96C0-3529734FBA41}" destId="{A1C61E04-1BF8-194F-B080-37F853717F8A}" srcOrd="9" destOrd="0" presId="urn:microsoft.com/office/officeart/2016/7/layout/RepeatingBendingProcessNew"/>
    <dgm:cxn modelId="{D1DCC1A1-D2DF-084D-A5BC-6C9C5E8A5693}" type="presParOf" srcId="{A1C61E04-1BF8-194F-B080-37F853717F8A}" destId="{B95F0C4E-0A75-3A40-A645-03EB51D1DA13}" srcOrd="0" destOrd="0" presId="urn:microsoft.com/office/officeart/2016/7/layout/RepeatingBendingProcessNew"/>
    <dgm:cxn modelId="{7D0757B7-1981-824C-B32D-00DA85574A2C}" type="presParOf" srcId="{2C5564DF-B456-674A-96C0-3529734FBA41}" destId="{5012F380-B58D-424F-9044-011C5BA2F83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49666-01B8-45F5-9EA3-D95C5B58967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F8EA86-626A-4744-952A-0B10F478F125}">
      <dgm:prSet/>
      <dgm:spPr/>
      <dgm:t>
        <a:bodyPr/>
        <a:lstStyle/>
        <a:p>
          <a:r>
            <a:rPr lang="en-US"/>
            <a:t>Class</a:t>
          </a:r>
        </a:p>
      </dgm:t>
    </dgm:pt>
    <dgm:pt modelId="{4E53DB51-A8E3-447B-924C-073E295DB06B}" type="parTrans" cxnId="{71422385-7FE5-474E-86AE-5650EF1098B7}">
      <dgm:prSet/>
      <dgm:spPr/>
      <dgm:t>
        <a:bodyPr/>
        <a:lstStyle/>
        <a:p>
          <a:endParaRPr lang="en-US"/>
        </a:p>
      </dgm:t>
    </dgm:pt>
    <dgm:pt modelId="{1DDCF843-EF75-4E7F-BBEA-B81860158B69}" type="sibTrans" cxnId="{71422385-7FE5-474E-86AE-5650EF1098B7}">
      <dgm:prSet/>
      <dgm:spPr/>
      <dgm:t>
        <a:bodyPr/>
        <a:lstStyle/>
        <a:p>
          <a:endParaRPr lang="en-US"/>
        </a:p>
      </dgm:t>
    </dgm:pt>
    <dgm:pt modelId="{E5A5A96B-77C7-4BD3-A6C0-0EE007092D66}">
      <dgm:prSet/>
      <dgm:spPr/>
      <dgm:t>
        <a:bodyPr/>
        <a:lstStyle/>
        <a:p>
          <a:r>
            <a:rPr lang="en-US"/>
            <a:t>Class SGD: Gradient descent (with momentum) optimizer.</a:t>
          </a:r>
        </a:p>
      </dgm:t>
    </dgm:pt>
    <dgm:pt modelId="{438EC3F3-CF62-48E7-8E48-536D160978AD}" type="parTrans" cxnId="{02A7C034-454D-4FD8-A572-9E0B42509CAF}">
      <dgm:prSet/>
      <dgm:spPr/>
      <dgm:t>
        <a:bodyPr/>
        <a:lstStyle/>
        <a:p>
          <a:endParaRPr lang="en-US"/>
        </a:p>
      </dgm:t>
    </dgm:pt>
    <dgm:pt modelId="{8B131648-0AD1-4CB9-8B40-E1D07FB31B41}" type="sibTrans" cxnId="{02A7C034-454D-4FD8-A572-9E0B42509CAF}">
      <dgm:prSet/>
      <dgm:spPr/>
      <dgm:t>
        <a:bodyPr/>
        <a:lstStyle/>
        <a:p>
          <a:endParaRPr lang="en-US"/>
        </a:p>
      </dgm:t>
    </dgm:pt>
    <dgm:pt modelId="{40C13F1F-F89F-49E6-91A8-8C255BD7A31A}">
      <dgm:prSet/>
      <dgm:spPr/>
      <dgm:t>
        <a:bodyPr/>
        <a:lstStyle/>
        <a:p>
          <a:r>
            <a:rPr lang="en-US"/>
            <a:t>Class</a:t>
          </a:r>
        </a:p>
      </dgm:t>
    </dgm:pt>
    <dgm:pt modelId="{38B1471D-4DAC-4781-9B01-D593AB476444}" type="parTrans" cxnId="{1626E2C4-11F2-433F-9680-345BB0D3C559}">
      <dgm:prSet/>
      <dgm:spPr/>
      <dgm:t>
        <a:bodyPr/>
        <a:lstStyle/>
        <a:p>
          <a:endParaRPr lang="en-US"/>
        </a:p>
      </dgm:t>
    </dgm:pt>
    <dgm:pt modelId="{42C41BF9-BD40-419F-AE98-D1844D89AF12}" type="sibTrans" cxnId="{1626E2C4-11F2-433F-9680-345BB0D3C559}">
      <dgm:prSet/>
      <dgm:spPr/>
      <dgm:t>
        <a:bodyPr/>
        <a:lstStyle/>
        <a:p>
          <a:endParaRPr lang="en-US"/>
        </a:p>
      </dgm:t>
    </dgm:pt>
    <dgm:pt modelId="{2D5F79DE-4B1D-4F4F-830B-C6B3F1583499}">
      <dgm:prSet/>
      <dgm:spPr/>
      <dgm:t>
        <a:bodyPr/>
        <a:lstStyle/>
        <a:p>
          <a:r>
            <a:rPr lang="en-US"/>
            <a:t>Class Adam: Optimizer that implements the Adam algorithm.</a:t>
          </a:r>
        </a:p>
      </dgm:t>
    </dgm:pt>
    <dgm:pt modelId="{4CA41EAF-5F44-45F2-8ECF-BCBAA5019BE1}" type="parTrans" cxnId="{BB65B8A5-CBF6-4727-9079-2241DE5E32DE}">
      <dgm:prSet/>
      <dgm:spPr/>
      <dgm:t>
        <a:bodyPr/>
        <a:lstStyle/>
        <a:p>
          <a:endParaRPr lang="en-US"/>
        </a:p>
      </dgm:t>
    </dgm:pt>
    <dgm:pt modelId="{DDB06E7B-DC25-465A-BC1F-B4D4CF5181C2}" type="sibTrans" cxnId="{BB65B8A5-CBF6-4727-9079-2241DE5E32DE}">
      <dgm:prSet/>
      <dgm:spPr/>
      <dgm:t>
        <a:bodyPr/>
        <a:lstStyle/>
        <a:p>
          <a:endParaRPr lang="en-US"/>
        </a:p>
      </dgm:t>
    </dgm:pt>
    <dgm:pt modelId="{0631671B-A021-4D56-9FBB-D4B00D25E80D}">
      <dgm:prSet/>
      <dgm:spPr/>
      <dgm:t>
        <a:bodyPr/>
        <a:lstStyle/>
        <a:p>
          <a:r>
            <a:rPr lang="en-US"/>
            <a:t>Class</a:t>
          </a:r>
        </a:p>
      </dgm:t>
    </dgm:pt>
    <dgm:pt modelId="{E96F7E0A-5333-40B6-B711-0A1F35D84040}" type="parTrans" cxnId="{7D34415C-3D6B-434D-A4A7-26F9D511498E}">
      <dgm:prSet/>
      <dgm:spPr/>
      <dgm:t>
        <a:bodyPr/>
        <a:lstStyle/>
        <a:p>
          <a:endParaRPr lang="en-US"/>
        </a:p>
      </dgm:t>
    </dgm:pt>
    <dgm:pt modelId="{C8BEAEFF-B63D-495C-B61D-2CF62C5079CB}" type="sibTrans" cxnId="{7D34415C-3D6B-434D-A4A7-26F9D511498E}">
      <dgm:prSet/>
      <dgm:spPr/>
      <dgm:t>
        <a:bodyPr/>
        <a:lstStyle/>
        <a:p>
          <a:endParaRPr lang="en-US"/>
        </a:p>
      </dgm:t>
    </dgm:pt>
    <dgm:pt modelId="{3DB8E37C-4E15-4BB7-8B71-B8B140B583A6}">
      <dgm:prSet/>
      <dgm:spPr/>
      <dgm:t>
        <a:bodyPr/>
        <a:lstStyle/>
        <a:p>
          <a:r>
            <a:rPr lang="en-US"/>
            <a:t>Class Adamax: Optimizer that implements the Adamax algorithm.</a:t>
          </a:r>
        </a:p>
      </dgm:t>
    </dgm:pt>
    <dgm:pt modelId="{3DFB8A27-E464-47FF-9404-058061F3F023}" type="parTrans" cxnId="{6AE997EA-7BA4-422C-94FA-9A49662E386D}">
      <dgm:prSet/>
      <dgm:spPr/>
      <dgm:t>
        <a:bodyPr/>
        <a:lstStyle/>
        <a:p>
          <a:endParaRPr lang="en-US"/>
        </a:p>
      </dgm:t>
    </dgm:pt>
    <dgm:pt modelId="{9AE28436-8C14-4292-A7CA-FF5E20A780B3}" type="sibTrans" cxnId="{6AE997EA-7BA4-422C-94FA-9A49662E386D}">
      <dgm:prSet/>
      <dgm:spPr/>
      <dgm:t>
        <a:bodyPr/>
        <a:lstStyle/>
        <a:p>
          <a:endParaRPr lang="en-US"/>
        </a:p>
      </dgm:t>
    </dgm:pt>
    <dgm:pt modelId="{A12B3513-422C-46BD-B7D4-85DF2C026450}">
      <dgm:prSet/>
      <dgm:spPr/>
      <dgm:t>
        <a:bodyPr/>
        <a:lstStyle/>
        <a:p>
          <a:r>
            <a:rPr lang="en-US"/>
            <a:t>Class</a:t>
          </a:r>
        </a:p>
      </dgm:t>
    </dgm:pt>
    <dgm:pt modelId="{0C79B1E8-2D16-4F50-9875-25C0D6459FD5}" type="parTrans" cxnId="{783CD2E9-08C0-4555-B622-CE92637E85AC}">
      <dgm:prSet/>
      <dgm:spPr/>
      <dgm:t>
        <a:bodyPr/>
        <a:lstStyle/>
        <a:p>
          <a:endParaRPr lang="en-US"/>
        </a:p>
      </dgm:t>
    </dgm:pt>
    <dgm:pt modelId="{1302D521-CAA2-42B9-ADE0-34824C8B71A0}" type="sibTrans" cxnId="{783CD2E9-08C0-4555-B622-CE92637E85AC}">
      <dgm:prSet/>
      <dgm:spPr/>
      <dgm:t>
        <a:bodyPr/>
        <a:lstStyle/>
        <a:p>
          <a:endParaRPr lang="en-US"/>
        </a:p>
      </dgm:t>
    </dgm:pt>
    <dgm:pt modelId="{B1FDEFB7-DBC0-4708-9A3D-B5CCD8B47D94}">
      <dgm:prSet/>
      <dgm:spPr/>
      <dgm:t>
        <a:bodyPr/>
        <a:lstStyle/>
        <a:p>
          <a:r>
            <a:rPr lang="en-US"/>
            <a:t>Class Adadelta: Optimizer that implements the Adadelta algorithm.</a:t>
          </a:r>
        </a:p>
      </dgm:t>
    </dgm:pt>
    <dgm:pt modelId="{5629C8ED-F0C5-44F4-A100-8B5921BD8D53}" type="parTrans" cxnId="{3BA3FA7C-8A4E-4028-BB65-C161EBD4656C}">
      <dgm:prSet/>
      <dgm:spPr/>
      <dgm:t>
        <a:bodyPr/>
        <a:lstStyle/>
        <a:p>
          <a:endParaRPr lang="en-US"/>
        </a:p>
      </dgm:t>
    </dgm:pt>
    <dgm:pt modelId="{10270074-9051-4514-994E-2D61B401D424}" type="sibTrans" cxnId="{3BA3FA7C-8A4E-4028-BB65-C161EBD4656C}">
      <dgm:prSet/>
      <dgm:spPr/>
      <dgm:t>
        <a:bodyPr/>
        <a:lstStyle/>
        <a:p>
          <a:endParaRPr lang="en-US"/>
        </a:p>
      </dgm:t>
    </dgm:pt>
    <dgm:pt modelId="{4AC96CB6-DCE9-4378-AC13-5022690E0727}">
      <dgm:prSet/>
      <dgm:spPr/>
      <dgm:t>
        <a:bodyPr/>
        <a:lstStyle/>
        <a:p>
          <a:r>
            <a:rPr lang="en-US"/>
            <a:t>Class</a:t>
          </a:r>
        </a:p>
      </dgm:t>
    </dgm:pt>
    <dgm:pt modelId="{FE30FE88-F0ED-48A0-8220-4F73DBF3E9A6}" type="parTrans" cxnId="{08211E3A-88C7-484D-BCCE-04C69210BE3A}">
      <dgm:prSet/>
      <dgm:spPr/>
      <dgm:t>
        <a:bodyPr/>
        <a:lstStyle/>
        <a:p>
          <a:endParaRPr lang="en-US"/>
        </a:p>
      </dgm:t>
    </dgm:pt>
    <dgm:pt modelId="{3BBAD4E2-7CA3-467E-8757-2C37E1E0E90C}" type="sibTrans" cxnId="{08211E3A-88C7-484D-BCCE-04C69210BE3A}">
      <dgm:prSet/>
      <dgm:spPr/>
      <dgm:t>
        <a:bodyPr/>
        <a:lstStyle/>
        <a:p>
          <a:endParaRPr lang="en-US"/>
        </a:p>
      </dgm:t>
    </dgm:pt>
    <dgm:pt modelId="{8F2017E6-AD4F-4FB1-8955-18AD6E84D89F}">
      <dgm:prSet/>
      <dgm:spPr/>
      <dgm:t>
        <a:bodyPr/>
        <a:lstStyle/>
        <a:p>
          <a:r>
            <a:rPr lang="en-US"/>
            <a:t>Class Adagrad: Optimizer that implements the Adagrad algorithm.</a:t>
          </a:r>
        </a:p>
      </dgm:t>
    </dgm:pt>
    <dgm:pt modelId="{2E7AF8CB-A74A-4547-975F-6EA3675E0422}" type="parTrans" cxnId="{DBE6CF63-2858-4630-8DC5-9E59C2415EE5}">
      <dgm:prSet/>
      <dgm:spPr/>
      <dgm:t>
        <a:bodyPr/>
        <a:lstStyle/>
        <a:p>
          <a:endParaRPr lang="en-US"/>
        </a:p>
      </dgm:t>
    </dgm:pt>
    <dgm:pt modelId="{541EA6D6-8F21-47F6-9AA5-BCC3266F93B3}" type="sibTrans" cxnId="{DBE6CF63-2858-4630-8DC5-9E59C2415EE5}">
      <dgm:prSet/>
      <dgm:spPr/>
      <dgm:t>
        <a:bodyPr/>
        <a:lstStyle/>
        <a:p>
          <a:endParaRPr lang="en-US"/>
        </a:p>
      </dgm:t>
    </dgm:pt>
    <dgm:pt modelId="{4B039004-0FE2-4BCB-A3B9-3F1DC0D0804D}">
      <dgm:prSet/>
      <dgm:spPr/>
      <dgm:t>
        <a:bodyPr/>
        <a:lstStyle/>
        <a:p>
          <a:r>
            <a:rPr lang="en-US"/>
            <a:t>Class</a:t>
          </a:r>
        </a:p>
      </dgm:t>
    </dgm:pt>
    <dgm:pt modelId="{058D96B6-7F1B-4812-B76B-A9E39172D8BA}" type="parTrans" cxnId="{6B2734BA-554F-4C05-A60C-9E12B9C19617}">
      <dgm:prSet/>
      <dgm:spPr/>
      <dgm:t>
        <a:bodyPr/>
        <a:lstStyle/>
        <a:p>
          <a:endParaRPr lang="en-US"/>
        </a:p>
      </dgm:t>
    </dgm:pt>
    <dgm:pt modelId="{8D0EF30A-6BB0-4B49-A3D3-3C76A4632326}" type="sibTrans" cxnId="{6B2734BA-554F-4C05-A60C-9E12B9C19617}">
      <dgm:prSet/>
      <dgm:spPr/>
      <dgm:t>
        <a:bodyPr/>
        <a:lstStyle/>
        <a:p>
          <a:endParaRPr lang="en-US"/>
        </a:p>
      </dgm:t>
    </dgm:pt>
    <dgm:pt modelId="{C5D8B9EF-F9B5-4B0B-B691-58D76836AD1D}">
      <dgm:prSet/>
      <dgm:spPr/>
      <dgm:t>
        <a:bodyPr/>
        <a:lstStyle/>
        <a:p>
          <a:r>
            <a:rPr lang="en-US"/>
            <a:t>Class RMSprop: Optimizer that implements the RMSprop algorithm.</a:t>
          </a:r>
        </a:p>
      </dgm:t>
    </dgm:pt>
    <dgm:pt modelId="{7A4A2ED2-E426-481B-9581-6D5173BE1B13}" type="parTrans" cxnId="{B5EA41AC-D6DE-4C70-9562-F713D4ECDDA3}">
      <dgm:prSet/>
      <dgm:spPr/>
      <dgm:t>
        <a:bodyPr/>
        <a:lstStyle/>
        <a:p>
          <a:endParaRPr lang="en-US"/>
        </a:p>
      </dgm:t>
    </dgm:pt>
    <dgm:pt modelId="{01BA78E2-6F5B-4ABF-932B-E11F8405BD53}" type="sibTrans" cxnId="{B5EA41AC-D6DE-4C70-9562-F713D4ECDDA3}">
      <dgm:prSet/>
      <dgm:spPr/>
      <dgm:t>
        <a:bodyPr/>
        <a:lstStyle/>
        <a:p>
          <a:endParaRPr lang="en-US"/>
        </a:p>
      </dgm:t>
    </dgm:pt>
    <dgm:pt modelId="{7649ACFC-944C-4330-B6C7-627CD16D6E20}">
      <dgm:prSet/>
      <dgm:spPr/>
      <dgm:t>
        <a:bodyPr/>
        <a:lstStyle/>
        <a:p>
          <a:r>
            <a:rPr lang="en-US"/>
            <a:t>Class</a:t>
          </a:r>
        </a:p>
      </dgm:t>
    </dgm:pt>
    <dgm:pt modelId="{6954E98A-4142-41E9-BFAA-7BE20E4690A3}" type="parTrans" cxnId="{0D0AE5BF-F9F3-4537-9761-A583AC232457}">
      <dgm:prSet/>
      <dgm:spPr/>
      <dgm:t>
        <a:bodyPr/>
        <a:lstStyle/>
        <a:p>
          <a:endParaRPr lang="en-US"/>
        </a:p>
      </dgm:t>
    </dgm:pt>
    <dgm:pt modelId="{0C021DB5-908F-433E-84FC-536E9451C0E9}" type="sibTrans" cxnId="{0D0AE5BF-F9F3-4537-9761-A583AC232457}">
      <dgm:prSet/>
      <dgm:spPr/>
      <dgm:t>
        <a:bodyPr/>
        <a:lstStyle/>
        <a:p>
          <a:endParaRPr lang="en-US"/>
        </a:p>
      </dgm:t>
    </dgm:pt>
    <dgm:pt modelId="{333429C4-1B6A-485C-A4E0-0C9357D36F16}">
      <dgm:prSet/>
      <dgm:spPr/>
      <dgm:t>
        <a:bodyPr/>
        <a:lstStyle/>
        <a:p>
          <a:r>
            <a:rPr lang="en-US"/>
            <a:t>Class Ftrl: Optimizer that implements the FTRL algorithm.</a:t>
          </a:r>
        </a:p>
      </dgm:t>
    </dgm:pt>
    <dgm:pt modelId="{B83ED732-7D3D-48CC-95CF-7F6E5A8B3942}" type="parTrans" cxnId="{29D15A31-46B9-4C88-B121-E2719AB21D3B}">
      <dgm:prSet/>
      <dgm:spPr/>
      <dgm:t>
        <a:bodyPr/>
        <a:lstStyle/>
        <a:p>
          <a:endParaRPr lang="en-US"/>
        </a:p>
      </dgm:t>
    </dgm:pt>
    <dgm:pt modelId="{81539C41-C1DD-41E9-B724-ACBC1885D47A}" type="sibTrans" cxnId="{29D15A31-46B9-4C88-B121-E2719AB21D3B}">
      <dgm:prSet/>
      <dgm:spPr/>
      <dgm:t>
        <a:bodyPr/>
        <a:lstStyle/>
        <a:p>
          <a:endParaRPr lang="en-US"/>
        </a:p>
      </dgm:t>
    </dgm:pt>
    <dgm:pt modelId="{9135578D-B61E-4AC2-B4B4-718F1F944410}">
      <dgm:prSet/>
      <dgm:spPr/>
      <dgm:t>
        <a:bodyPr/>
        <a:lstStyle/>
        <a:p>
          <a:r>
            <a:rPr lang="en-US"/>
            <a:t>Class</a:t>
          </a:r>
        </a:p>
      </dgm:t>
    </dgm:pt>
    <dgm:pt modelId="{B590A996-7A47-4773-B891-EDB3FEB75F22}" type="parTrans" cxnId="{E69BC76F-E7AF-4F38-AC6B-2C35FBE0CC2A}">
      <dgm:prSet/>
      <dgm:spPr/>
      <dgm:t>
        <a:bodyPr/>
        <a:lstStyle/>
        <a:p>
          <a:endParaRPr lang="en-US"/>
        </a:p>
      </dgm:t>
    </dgm:pt>
    <dgm:pt modelId="{F4393403-31DF-4274-BDD2-537A61E79C27}" type="sibTrans" cxnId="{E69BC76F-E7AF-4F38-AC6B-2C35FBE0CC2A}">
      <dgm:prSet/>
      <dgm:spPr/>
      <dgm:t>
        <a:bodyPr/>
        <a:lstStyle/>
        <a:p>
          <a:endParaRPr lang="en-US"/>
        </a:p>
      </dgm:t>
    </dgm:pt>
    <dgm:pt modelId="{2EE6E8B3-499F-420C-AECA-289E078E0AA4}">
      <dgm:prSet/>
      <dgm:spPr/>
      <dgm:t>
        <a:bodyPr/>
        <a:lstStyle/>
        <a:p>
          <a:r>
            <a:rPr lang="en-US"/>
            <a:t>Class Nadam: Optimizer that implements the NAdam algorithm.</a:t>
          </a:r>
        </a:p>
      </dgm:t>
    </dgm:pt>
    <dgm:pt modelId="{8835F298-08B5-4662-B664-7C323F9F0FBC}" type="parTrans" cxnId="{5394BD04-2047-4E03-8663-55CDBC54346B}">
      <dgm:prSet/>
      <dgm:spPr/>
      <dgm:t>
        <a:bodyPr/>
        <a:lstStyle/>
        <a:p>
          <a:endParaRPr lang="en-US"/>
        </a:p>
      </dgm:t>
    </dgm:pt>
    <dgm:pt modelId="{709F8B35-7F60-4676-8D8D-33382726E285}" type="sibTrans" cxnId="{5394BD04-2047-4E03-8663-55CDBC54346B}">
      <dgm:prSet/>
      <dgm:spPr/>
      <dgm:t>
        <a:bodyPr/>
        <a:lstStyle/>
        <a:p>
          <a:endParaRPr lang="en-US"/>
        </a:p>
      </dgm:t>
    </dgm:pt>
    <dgm:pt modelId="{56020DB6-5078-7741-B144-B9F7A910BBB0}" type="pres">
      <dgm:prSet presAssocID="{10C49666-01B8-45F5-9EA3-D95C5B589673}" presName="Name0" presStyleCnt="0">
        <dgm:presLayoutVars>
          <dgm:dir/>
          <dgm:animLvl val="lvl"/>
          <dgm:resizeHandles val="exact"/>
        </dgm:presLayoutVars>
      </dgm:prSet>
      <dgm:spPr/>
    </dgm:pt>
    <dgm:pt modelId="{79F00672-CDAE-C742-82EF-0D0C5105433D}" type="pres">
      <dgm:prSet presAssocID="{08F8EA86-626A-4744-952A-0B10F478F125}" presName="linNode" presStyleCnt="0"/>
      <dgm:spPr/>
    </dgm:pt>
    <dgm:pt modelId="{1CC19CE9-49C6-F840-A29D-56EE74688DD3}" type="pres">
      <dgm:prSet presAssocID="{08F8EA86-626A-4744-952A-0B10F478F125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474F30F6-DE05-934D-9A3F-3743252E79CC}" type="pres">
      <dgm:prSet presAssocID="{08F8EA86-626A-4744-952A-0B10F478F125}" presName="descendantText" presStyleLbl="alignAccFollowNode1" presStyleIdx="0" presStyleCnt="8">
        <dgm:presLayoutVars>
          <dgm:bulletEnabled/>
        </dgm:presLayoutVars>
      </dgm:prSet>
      <dgm:spPr/>
    </dgm:pt>
    <dgm:pt modelId="{0D0E79A0-EC5E-A54A-90A8-88B917B98F82}" type="pres">
      <dgm:prSet presAssocID="{1DDCF843-EF75-4E7F-BBEA-B81860158B69}" presName="sp" presStyleCnt="0"/>
      <dgm:spPr/>
    </dgm:pt>
    <dgm:pt modelId="{3E4ADAA1-8542-8741-99F9-62C041E0091D}" type="pres">
      <dgm:prSet presAssocID="{40C13F1F-F89F-49E6-91A8-8C255BD7A31A}" presName="linNode" presStyleCnt="0"/>
      <dgm:spPr/>
    </dgm:pt>
    <dgm:pt modelId="{E320CDCD-1351-8945-AFA6-18A28BC1D1C1}" type="pres">
      <dgm:prSet presAssocID="{40C13F1F-F89F-49E6-91A8-8C255BD7A31A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79E2577B-E664-DB4D-9CF0-FF819CB8934C}" type="pres">
      <dgm:prSet presAssocID="{40C13F1F-F89F-49E6-91A8-8C255BD7A31A}" presName="descendantText" presStyleLbl="alignAccFollowNode1" presStyleIdx="1" presStyleCnt="8">
        <dgm:presLayoutVars>
          <dgm:bulletEnabled/>
        </dgm:presLayoutVars>
      </dgm:prSet>
      <dgm:spPr/>
    </dgm:pt>
    <dgm:pt modelId="{3AF1741C-1D46-F248-A434-0CF7B8DDE121}" type="pres">
      <dgm:prSet presAssocID="{42C41BF9-BD40-419F-AE98-D1844D89AF12}" presName="sp" presStyleCnt="0"/>
      <dgm:spPr/>
    </dgm:pt>
    <dgm:pt modelId="{5D49EE25-2621-6A45-8905-B8D75604AF0E}" type="pres">
      <dgm:prSet presAssocID="{0631671B-A021-4D56-9FBB-D4B00D25E80D}" presName="linNode" presStyleCnt="0"/>
      <dgm:spPr/>
    </dgm:pt>
    <dgm:pt modelId="{280F2653-9BB1-F54E-9145-C01C13BD8DDA}" type="pres">
      <dgm:prSet presAssocID="{0631671B-A021-4D56-9FBB-D4B00D25E80D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38251473-EF53-764B-9FB9-0D185AE74657}" type="pres">
      <dgm:prSet presAssocID="{0631671B-A021-4D56-9FBB-D4B00D25E80D}" presName="descendantText" presStyleLbl="alignAccFollowNode1" presStyleIdx="2" presStyleCnt="8">
        <dgm:presLayoutVars>
          <dgm:bulletEnabled/>
        </dgm:presLayoutVars>
      </dgm:prSet>
      <dgm:spPr/>
    </dgm:pt>
    <dgm:pt modelId="{19AA92A4-0659-2D49-90EE-518A5A8D2081}" type="pres">
      <dgm:prSet presAssocID="{C8BEAEFF-B63D-495C-B61D-2CF62C5079CB}" presName="sp" presStyleCnt="0"/>
      <dgm:spPr/>
    </dgm:pt>
    <dgm:pt modelId="{600FFFB8-E5E3-C347-833E-89DB32D5C1EB}" type="pres">
      <dgm:prSet presAssocID="{A12B3513-422C-46BD-B7D4-85DF2C026450}" presName="linNode" presStyleCnt="0"/>
      <dgm:spPr/>
    </dgm:pt>
    <dgm:pt modelId="{4CE5DA8F-DE3D-A14B-8E40-D7C49F4D7636}" type="pres">
      <dgm:prSet presAssocID="{A12B3513-422C-46BD-B7D4-85DF2C026450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F9B3714E-1398-2B4A-9D74-116269F01269}" type="pres">
      <dgm:prSet presAssocID="{A12B3513-422C-46BD-B7D4-85DF2C026450}" presName="descendantText" presStyleLbl="alignAccFollowNode1" presStyleIdx="3" presStyleCnt="8">
        <dgm:presLayoutVars>
          <dgm:bulletEnabled/>
        </dgm:presLayoutVars>
      </dgm:prSet>
      <dgm:spPr/>
    </dgm:pt>
    <dgm:pt modelId="{872CCCB4-905B-7F40-B85E-FE7F0C7437F5}" type="pres">
      <dgm:prSet presAssocID="{1302D521-CAA2-42B9-ADE0-34824C8B71A0}" presName="sp" presStyleCnt="0"/>
      <dgm:spPr/>
    </dgm:pt>
    <dgm:pt modelId="{2F1F089C-AB51-1145-B8E5-8373DDE2D24B}" type="pres">
      <dgm:prSet presAssocID="{4AC96CB6-DCE9-4378-AC13-5022690E0727}" presName="linNode" presStyleCnt="0"/>
      <dgm:spPr/>
    </dgm:pt>
    <dgm:pt modelId="{3F8FE1C0-B6D2-9846-8FC3-72BDB5D3FE1D}" type="pres">
      <dgm:prSet presAssocID="{4AC96CB6-DCE9-4378-AC13-5022690E0727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18496CA6-D5C3-624C-A1F4-B1D605868157}" type="pres">
      <dgm:prSet presAssocID="{4AC96CB6-DCE9-4378-AC13-5022690E0727}" presName="descendantText" presStyleLbl="alignAccFollowNode1" presStyleIdx="4" presStyleCnt="8">
        <dgm:presLayoutVars>
          <dgm:bulletEnabled/>
        </dgm:presLayoutVars>
      </dgm:prSet>
      <dgm:spPr/>
    </dgm:pt>
    <dgm:pt modelId="{6A3768A4-9DA6-7949-BE6F-D1716D728B50}" type="pres">
      <dgm:prSet presAssocID="{3BBAD4E2-7CA3-467E-8757-2C37E1E0E90C}" presName="sp" presStyleCnt="0"/>
      <dgm:spPr/>
    </dgm:pt>
    <dgm:pt modelId="{3FFC8C28-778A-A348-A285-5F93AE1DFC1D}" type="pres">
      <dgm:prSet presAssocID="{4B039004-0FE2-4BCB-A3B9-3F1DC0D0804D}" presName="linNode" presStyleCnt="0"/>
      <dgm:spPr/>
    </dgm:pt>
    <dgm:pt modelId="{39562873-E50B-854D-970B-B6BA5EA02AF3}" type="pres">
      <dgm:prSet presAssocID="{4B039004-0FE2-4BCB-A3B9-3F1DC0D0804D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95BEDA49-C453-2F4D-97A9-322700D671A1}" type="pres">
      <dgm:prSet presAssocID="{4B039004-0FE2-4BCB-A3B9-3F1DC0D0804D}" presName="descendantText" presStyleLbl="alignAccFollowNode1" presStyleIdx="5" presStyleCnt="8">
        <dgm:presLayoutVars>
          <dgm:bulletEnabled/>
        </dgm:presLayoutVars>
      </dgm:prSet>
      <dgm:spPr/>
    </dgm:pt>
    <dgm:pt modelId="{01349539-97D6-354F-8347-37B2BC97763F}" type="pres">
      <dgm:prSet presAssocID="{8D0EF30A-6BB0-4B49-A3D3-3C76A4632326}" presName="sp" presStyleCnt="0"/>
      <dgm:spPr/>
    </dgm:pt>
    <dgm:pt modelId="{638C62A1-0C0A-8D44-B1EC-5F3AFD9B5BFC}" type="pres">
      <dgm:prSet presAssocID="{7649ACFC-944C-4330-B6C7-627CD16D6E20}" presName="linNode" presStyleCnt="0"/>
      <dgm:spPr/>
    </dgm:pt>
    <dgm:pt modelId="{2FCD67EF-3830-4745-B2CD-E1E9A9C53474}" type="pres">
      <dgm:prSet presAssocID="{7649ACFC-944C-4330-B6C7-627CD16D6E20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EE6FE17E-2645-AB45-8A4C-4874C0594653}" type="pres">
      <dgm:prSet presAssocID="{7649ACFC-944C-4330-B6C7-627CD16D6E20}" presName="descendantText" presStyleLbl="alignAccFollowNode1" presStyleIdx="6" presStyleCnt="8">
        <dgm:presLayoutVars>
          <dgm:bulletEnabled/>
        </dgm:presLayoutVars>
      </dgm:prSet>
      <dgm:spPr/>
    </dgm:pt>
    <dgm:pt modelId="{61CFF399-2FCF-A043-B202-7F7FE774B054}" type="pres">
      <dgm:prSet presAssocID="{0C021DB5-908F-433E-84FC-536E9451C0E9}" presName="sp" presStyleCnt="0"/>
      <dgm:spPr/>
    </dgm:pt>
    <dgm:pt modelId="{D1B99461-CAA2-AD41-A29E-A2E962556DDE}" type="pres">
      <dgm:prSet presAssocID="{9135578D-B61E-4AC2-B4B4-718F1F944410}" presName="linNode" presStyleCnt="0"/>
      <dgm:spPr/>
    </dgm:pt>
    <dgm:pt modelId="{17025EF5-7D33-FE43-AB43-80ACF499FB49}" type="pres">
      <dgm:prSet presAssocID="{9135578D-B61E-4AC2-B4B4-718F1F944410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EE8A9AB6-DE0F-CF4B-8425-D7355796ED1E}" type="pres">
      <dgm:prSet presAssocID="{9135578D-B61E-4AC2-B4B4-718F1F944410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5394BD04-2047-4E03-8663-55CDBC54346B}" srcId="{9135578D-B61E-4AC2-B4B4-718F1F944410}" destId="{2EE6E8B3-499F-420C-AECA-289E078E0AA4}" srcOrd="0" destOrd="0" parTransId="{8835F298-08B5-4662-B664-7C323F9F0FBC}" sibTransId="{709F8B35-7F60-4676-8D8D-33382726E285}"/>
    <dgm:cxn modelId="{7AF00C08-95D4-3043-BBC4-72E24177E9F6}" type="presOf" srcId="{0631671B-A021-4D56-9FBB-D4B00D25E80D}" destId="{280F2653-9BB1-F54E-9145-C01C13BD8DDA}" srcOrd="0" destOrd="0" presId="urn:microsoft.com/office/officeart/2016/7/layout/VerticalSolidActionList"/>
    <dgm:cxn modelId="{7223C20E-1871-DB43-9C6B-9BF54471F0EE}" type="presOf" srcId="{333429C4-1B6A-485C-A4E0-0C9357D36F16}" destId="{EE6FE17E-2645-AB45-8A4C-4874C0594653}" srcOrd="0" destOrd="0" presId="urn:microsoft.com/office/officeart/2016/7/layout/VerticalSolidActionList"/>
    <dgm:cxn modelId="{4261211E-8CF0-1240-AB4D-0D98742B4DD2}" type="presOf" srcId="{2D5F79DE-4B1D-4F4F-830B-C6B3F1583499}" destId="{79E2577B-E664-DB4D-9CF0-FF819CB8934C}" srcOrd="0" destOrd="0" presId="urn:microsoft.com/office/officeart/2016/7/layout/VerticalSolidActionList"/>
    <dgm:cxn modelId="{2831CA2F-F380-B445-8F07-A0E0D3B6F8F8}" type="presOf" srcId="{10C49666-01B8-45F5-9EA3-D95C5B589673}" destId="{56020DB6-5078-7741-B144-B9F7A910BBB0}" srcOrd="0" destOrd="0" presId="urn:microsoft.com/office/officeart/2016/7/layout/VerticalSolidActionList"/>
    <dgm:cxn modelId="{29D15A31-46B9-4C88-B121-E2719AB21D3B}" srcId="{7649ACFC-944C-4330-B6C7-627CD16D6E20}" destId="{333429C4-1B6A-485C-A4E0-0C9357D36F16}" srcOrd="0" destOrd="0" parTransId="{B83ED732-7D3D-48CC-95CF-7F6E5A8B3942}" sibTransId="{81539C41-C1DD-41E9-B724-ACBC1885D47A}"/>
    <dgm:cxn modelId="{02A7C034-454D-4FD8-A572-9E0B42509CAF}" srcId="{08F8EA86-626A-4744-952A-0B10F478F125}" destId="{E5A5A96B-77C7-4BD3-A6C0-0EE007092D66}" srcOrd="0" destOrd="0" parTransId="{438EC3F3-CF62-48E7-8E48-536D160978AD}" sibTransId="{8B131648-0AD1-4CB9-8B40-E1D07FB31B41}"/>
    <dgm:cxn modelId="{1EAE7735-B6EA-D34F-8653-4007215ACC16}" type="presOf" srcId="{9135578D-B61E-4AC2-B4B4-718F1F944410}" destId="{17025EF5-7D33-FE43-AB43-80ACF499FB49}" srcOrd="0" destOrd="0" presId="urn:microsoft.com/office/officeart/2016/7/layout/VerticalSolidActionList"/>
    <dgm:cxn modelId="{08211E3A-88C7-484D-BCCE-04C69210BE3A}" srcId="{10C49666-01B8-45F5-9EA3-D95C5B589673}" destId="{4AC96CB6-DCE9-4378-AC13-5022690E0727}" srcOrd="4" destOrd="0" parTransId="{FE30FE88-F0ED-48A0-8220-4F73DBF3E9A6}" sibTransId="{3BBAD4E2-7CA3-467E-8757-2C37E1E0E90C}"/>
    <dgm:cxn modelId="{DD64E44D-4EA0-EA4F-96F4-1084D87BF9CA}" type="presOf" srcId="{4B039004-0FE2-4BCB-A3B9-3F1DC0D0804D}" destId="{39562873-E50B-854D-970B-B6BA5EA02AF3}" srcOrd="0" destOrd="0" presId="urn:microsoft.com/office/officeart/2016/7/layout/VerticalSolidActionList"/>
    <dgm:cxn modelId="{CFB68156-136E-6247-94F6-973C6825ED8F}" type="presOf" srcId="{A12B3513-422C-46BD-B7D4-85DF2C026450}" destId="{4CE5DA8F-DE3D-A14B-8E40-D7C49F4D7636}" srcOrd="0" destOrd="0" presId="urn:microsoft.com/office/officeart/2016/7/layout/VerticalSolidActionList"/>
    <dgm:cxn modelId="{64E2D659-AE92-C540-827C-F3A361F0D3A4}" type="presOf" srcId="{B1FDEFB7-DBC0-4708-9A3D-B5CCD8B47D94}" destId="{F9B3714E-1398-2B4A-9D74-116269F01269}" srcOrd="0" destOrd="0" presId="urn:microsoft.com/office/officeart/2016/7/layout/VerticalSolidActionList"/>
    <dgm:cxn modelId="{7D34415C-3D6B-434D-A4A7-26F9D511498E}" srcId="{10C49666-01B8-45F5-9EA3-D95C5B589673}" destId="{0631671B-A021-4D56-9FBB-D4B00D25E80D}" srcOrd="2" destOrd="0" parTransId="{E96F7E0A-5333-40B6-B711-0A1F35D84040}" sibTransId="{C8BEAEFF-B63D-495C-B61D-2CF62C5079CB}"/>
    <dgm:cxn modelId="{A5C53660-CC84-6D41-8A15-240D1C356368}" type="presOf" srcId="{7649ACFC-944C-4330-B6C7-627CD16D6E20}" destId="{2FCD67EF-3830-4745-B2CD-E1E9A9C53474}" srcOrd="0" destOrd="0" presId="urn:microsoft.com/office/officeart/2016/7/layout/VerticalSolidActionList"/>
    <dgm:cxn modelId="{DBE6CF63-2858-4630-8DC5-9E59C2415EE5}" srcId="{4AC96CB6-DCE9-4378-AC13-5022690E0727}" destId="{8F2017E6-AD4F-4FB1-8955-18AD6E84D89F}" srcOrd="0" destOrd="0" parTransId="{2E7AF8CB-A74A-4547-975F-6EA3675E0422}" sibTransId="{541EA6D6-8F21-47F6-9AA5-BCC3266F93B3}"/>
    <dgm:cxn modelId="{E69BC76F-E7AF-4F38-AC6B-2C35FBE0CC2A}" srcId="{10C49666-01B8-45F5-9EA3-D95C5B589673}" destId="{9135578D-B61E-4AC2-B4B4-718F1F944410}" srcOrd="7" destOrd="0" parTransId="{B590A996-7A47-4773-B891-EDB3FEB75F22}" sibTransId="{F4393403-31DF-4274-BDD2-537A61E79C27}"/>
    <dgm:cxn modelId="{D5549777-4A48-0D4A-925F-5C3B4CE2DC58}" type="presOf" srcId="{40C13F1F-F89F-49E6-91A8-8C255BD7A31A}" destId="{E320CDCD-1351-8945-AFA6-18A28BC1D1C1}" srcOrd="0" destOrd="0" presId="urn:microsoft.com/office/officeart/2016/7/layout/VerticalSolidActionList"/>
    <dgm:cxn modelId="{3BA3FA7C-8A4E-4028-BB65-C161EBD4656C}" srcId="{A12B3513-422C-46BD-B7D4-85DF2C026450}" destId="{B1FDEFB7-DBC0-4708-9A3D-B5CCD8B47D94}" srcOrd="0" destOrd="0" parTransId="{5629C8ED-F0C5-44F4-A100-8B5921BD8D53}" sibTransId="{10270074-9051-4514-994E-2D61B401D424}"/>
    <dgm:cxn modelId="{57284F83-26D0-F940-AC7A-8B2A2C632638}" type="presOf" srcId="{2EE6E8B3-499F-420C-AECA-289E078E0AA4}" destId="{EE8A9AB6-DE0F-CF4B-8425-D7355796ED1E}" srcOrd="0" destOrd="0" presId="urn:microsoft.com/office/officeart/2016/7/layout/VerticalSolidActionList"/>
    <dgm:cxn modelId="{71422385-7FE5-474E-86AE-5650EF1098B7}" srcId="{10C49666-01B8-45F5-9EA3-D95C5B589673}" destId="{08F8EA86-626A-4744-952A-0B10F478F125}" srcOrd="0" destOrd="0" parTransId="{4E53DB51-A8E3-447B-924C-073E295DB06B}" sibTransId="{1DDCF843-EF75-4E7F-BBEA-B81860158B69}"/>
    <dgm:cxn modelId="{0C7478A3-09FA-1F43-9549-E7BD3C0A7769}" type="presOf" srcId="{C5D8B9EF-F9B5-4B0B-B691-58D76836AD1D}" destId="{95BEDA49-C453-2F4D-97A9-322700D671A1}" srcOrd="0" destOrd="0" presId="urn:microsoft.com/office/officeart/2016/7/layout/VerticalSolidActionList"/>
    <dgm:cxn modelId="{BB65B8A5-CBF6-4727-9079-2241DE5E32DE}" srcId="{40C13F1F-F89F-49E6-91A8-8C255BD7A31A}" destId="{2D5F79DE-4B1D-4F4F-830B-C6B3F1583499}" srcOrd="0" destOrd="0" parTransId="{4CA41EAF-5F44-45F2-8ECF-BCBAA5019BE1}" sibTransId="{DDB06E7B-DC25-465A-BC1F-B4D4CF5181C2}"/>
    <dgm:cxn modelId="{B5EA41AC-D6DE-4C70-9562-F713D4ECDDA3}" srcId="{4B039004-0FE2-4BCB-A3B9-3F1DC0D0804D}" destId="{C5D8B9EF-F9B5-4B0B-B691-58D76836AD1D}" srcOrd="0" destOrd="0" parTransId="{7A4A2ED2-E426-481B-9581-6D5173BE1B13}" sibTransId="{01BA78E2-6F5B-4ABF-932B-E11F8405BD53}"/>
    <dgm:cxn modelId="{A793ADB9-EB4D-8B4F-8134-38EC968FF426}" type="presOf" srcId="{4AC96CB6-DCE9-4378-AC13-5022690E0727}" destId="{3F8FE1C0-B6D2-9846-8FC3-72BDB5D3FE1D}" srcOrd="0" destOrd="0" presId="urn:microsoft.com/office/officeart/2016/7/layout/VerticalSolidActionList"/>
    <dgm:cxn modelId="{6B2734BA-554F-4C05-A60C-9E12B9C19617}" srcId="{10C49666-01B8-45F5-9EA3-D95C5B589673}" destId="{4B039004-0FE2-4BCB-A3B9-3F1DC0D0804D}" srcOrd="5" destOrd="0" parTransId="{058D96B6-7F1B-4812-B76B-A9E39172D8BA}" sibTransId="{8D0EF30A-6BB0-4B49-A3D3-3C76A4632326}"/>
    <dgm:cxn modelId="{0D0AE5BF-F9F3-4537-9761-A583AC232457}" srcId="{10C49666-01B8-45F5-9EA3-D95C5B589673}" destId="{7649ACFC-944C-4330-B6C7-627CD16D6E20}" srcOrd="6" destOrd="0" parTransId="{6954E98A-4142-41E9-BFAA-7BE20E4690A3}" sibTransId="{0C021DB5-908F-433E-84FC-536E9451C0E9}"/>
    <dgm:cxn modelId="{74A7FAC3-3AB6-E44E-AE27-04F64B6A943E}" type="presOf" srcId="{8F2017E6-AD4F-4FB1-8955-18AD6E84D89F}" destId="{18496CA6-D5C3-624C-A1F4-B1D605868157}" srcOrd="0" destOrd="0" presId="urn:microsoft.com/office/officeart/2016/7/layout/VerticalSolidActionList"/>
    <dgm:cxn modelId="{1626E2C4-11F2-433F-9680-345BB0D3C559}" srcId="{10C49666-01B8-45F5-9EA3-D95C5B589673}" destId="{40C13F1F-F89F-49E6-91A8-8C255BD7A31A}" srcOrd="1" destOrd="0" parTransId="{38B1471D-4DAC-4781-9B01-D593AB476444}" sibTransId="{42C41BF9-BD40-419F-AE98-D1844D89AF12}"/>
    <dgm:cxn modelId="{783CD2E9-08C0-4555-B622-CE92637E85AC}" srcId="{10C49666-01B8-45F5-9EA3-D95C5B589673}" destId="{A12B3513-422C-46BD-B7D4-85DF2C026450}" srcOrd="3" destOrd="0" parTransId="{0C79B1E8-2D16-4F50-9875-25C0D6459FD5}" sibTransId="{1302D521-CAA2-42B9-ADE0-34824C8B71A0}"/>
    <dgm:cxn modelId="{6AE997EA-7BA4-422C-94FA-9A49662E386D}" srcId="{0631671B-A021-4D56-9FBB-D4B00D25E80D}" destId="{3DB8E37C-4E15-4BB7-8B71-B8B140B583A6}" srcOrd="0" destOrd="0" parTransId="{3DFB8A27-E464-47FF-9404-058061F3F023}" sibTransId="{9AE28436-8C14-4292-A7CA-FF5E20A780B3}"/>
    <dgm:cxn modelId="{B5B0B5ED-0000-6D42-A8C7-F6EF9E7AE405}" type="presOf" srcId="{3DB8E37C-4E15-4BB7-8B71-B8B140B583A6}" destId="{38251473-EF53-764B-9FB9-0D185AE74657}" srcOrd="0" destOrd="0" presId="urn:microsoft.com/office/officeart/2016/7/layout/VerticalSolidActionList"/>
    <dgm:cxn modelId="{D7792FEF-1B97-264F-8F6C-067E5167429D}" type="presOf" srcId="{08F8EA86-626A-4744-952A-0B10F478F125}" destId="{1CC19CE9-49C6-F840-A29D-56EE74688DD3}" srcOrd="0" destOrd="0" presId="urn:microsoft.com/office/officeart/2016/7/layout/VerticalSolidActionList"/>
    <dgm:cxn modelId="{87DCFAF1-4A15-4C40-BAB4-EBA88E4001AD}" type="presOf" srcId="{E5A5A96B-77C7-4BD3-A6C0-0EE007092D66}" destId="{474F30F6-DE05-934D-9A3F-3743252E79CC}" srcOrd="0" destOrd="0" presId="urn:microsoft.com/office/officeart/2016/7/layout/VerticalSolidActionList"/>
    <dgm:cxn modelId="{3892F285-E8FF-AC4C-9A05-D2BF3F42162C}" type="presParOf" srcId="{56020DB6-5078-7741-B144-B9F7A910BBB0}" destId="{79F00672-CDAE-C742-82EF-0D0C5105433D}" srcOrd="0" destOrd="0" presId="urn:microsoft.com/office/officeart/2016/7/layout/VerticalSolidActionList"/>
    <dgm:cxn modelId="{816452B1-198F-7746-8440-9E4CF1F46068}" type="presParOf" srcId="{79F00672-CDAE-C742-82EF-0D0C5105433D}" destId="{1CC19CE9-49C6-F840-A29D-56EE74688DD3}" srcOrd="0" destOrd="0" presId="urn:microsoft.com/office/officeart/2016/7/layout/VerticalSolidActionList"/>
    <dgm:cxn modelId="{F36DDEC5-4101-5241-8DE8-CFD3997300FF}" type="presParOf" srcId="{79F00672-CDAE-C742-82EF-0D0C5105433D}" destId="{474F30F6-DE05-934D-9A3F-3743252E79CC}" srcOrd="1" destOrd="0" presId="urn:microsoft.com/office/officeart/2016/7/layout/VerticalSolidActionList"/>
    <dgm:cxn modelId="{75A37FF6-2E2C-6A4B-AA24-8F3EB26DE4C8}" type="presParOf" srcId="{56020DB6-5078-7741-B144-B9F7A910BBB0}" destId="{0D0E79A0-EC5E-A54A-90A8-88B917B98F82}" srcOrd="1" destOrd="0" presId="urn:microsoft.com/office/officeart/2016/7/layout/VerticalSolidActionList"/>
    <dgm:cxn modelId="{77139A87-84C6-EA4C-9F3B-12D20364CA59}" type="presParOf" srcId="{56020DB6-5078-7741-B144-B9F7A910BBB0}" destId="{3E4ADAA1-8542-8741-99F9-62C041E0091D}" srcOrd="2" destOrd="0" presId="urn:microsoft.com/office/officeart/2016/7/layout/VerticalSolidActionList"/>
    <dgm:cxn modelId="{688D0FCB-B053-AD41-A539-88C3DD587D5A}" type="presParOf" srcId="{3E4ADAA1-8542-8741-99F9-62C041E0091D}" destId="{E320CDCD-1351-8945-AFA6-18A28BC1D1C1}" srcOrd="0" destOrd="0" presId="urn:microsoft.com/office/officeart/2016/7/layout/VerticalSolidActionList"/>
    <dgm:cxn modelId="{17EBAAA3-58DC-6A42-AE28-89CFC5E9841D}" type="presParOf" srcId="{3E4ADAA1-8542-8741-99F9-62C041E0091D}" destId="{79E2577B-E664-DB4D-9CF0-FF819CB8934C}" srcOrd="1" destOrd="0" presId="urn:microsoft.com/office/officeart/2016/7/layout/VerticalSolidActionList"/>
    <dgm:cxn modelId="{E6458777-7291-3B4B-AF44-3899997D1A4B}" type="presParOf" srcId="{56020DB6-5078-7741-B144-B9F7A910BBB0}" destId="{3AF1741C-1D46-F248-A434-0CF7B8DDE121}" srcOrd="3" destOrd="0" presId="urn:microsoft.com/office/officeart/2016/7/layout/VerticalSolidActionList"/>
    <dgm:cxn modelId="{9E33C7EB-63DD-E946-B94D-17501B385959}" type="presParOf" srcId="{56020DB6-5078-7741-B144-B9F7A910BBB0}" destId="{5D49EE25-2621-6A45-8905-B8D75604AF0E}" srcOrd="4" destOrd="0" presId="urn:microsoft.com/office/officeart/2016/7/layout/VerticalSolidActionList"/>
    <dgm:cxn modelId="{926EA56B-7153-9C41-ABF5-D00390D43D5C}" type="presParOf" srcId="{5D49EE25-2621-6A45-8905-B8D75604AF0E}" destId="{280F2653-9BB1-F54E-9145-C01C13BD8DDA}" srcOrd="0" destOrd="0" presId="urn:microsoft.com/office/officeart/2016/7/layout/VerticalSolidActionList"/>
    <dgm:cxn modelId="{C1DB15B2-B115-FB4C-9F0A-685B46894EDC}" type="presParOf" srcId="{5D49EE25-2621-6A45-8905-B8D75604AF0E}" destId="{38251473-EF53-764B-9FB9-0D185AE74657}" srcOrd="1" destOrd="0" presId="urn:microsoft.com/office/officeart/2016/7/layout/VerticalSolidActionList"/>
    <dgm:cxn modelId="{1F23282C-E2A2-C547-8298-E23CBFA3857B}" type="presParOf" srcId="{56020DB6-5078-7741-B144-B9F7A910BBB0}" destId="{19AA92A4-0659-2D49-90EE-518A5A8D2081}" srcOrd="5" destOrd="0" presId="urn:microsoft.com/office/officeart/2016/7/layout/VerticalSolidActionList"/>
    <dgm:cxn modelId="{6AF9FAF2-EEF7-5246-BA30-0A2302E2855F}" type="presParOf" srcId="{56020DB6-5078-7741-B144-B9F7A910BBB0}" destId="{600FFFB8-E5E3-C347-833E-89DB32D5C1EB}" srcOrd="6" destOrd="0" presId="urn:microsoft.com/office/officeart/2016/7/layout/VerticalSolidActionList"/>
    <dgm:cxn modelId="{2F3C7974-3A25-2441-8ADB-6B762D725F79}" type="presParOf" srcId="{600FFFB8-E5E3-C347-833E-89DB32D5C1EB}" destId="{4CE5DA8F-DE3D-A14B-8E40-D7C49F4D7636}" srcOrd="0" destOrd="0" presId="urn:microsoft.com/office/officeart/2016/7/layout/VerticalSolidActionList"/>
    <dgm:cxn modelId="{ED06D532-95F0-A848-8E85-F9CE57A89C5A}" type="presParOf" srcId="{600FFFB8-E5E3-C347-833E-89DB32D5C1EB}" destId="{F9B3714E-1398-2B4A-9D74-116269F01269}" srcOrd="1" destOrd="0" presId="urn:microsoft.com/office/officeart/2016/7/layout/VerticalSolidActionList"/>
    <dgm:cxn modelId="{687B989A-7F46-DA46-AD6A-7A3A5658699A}" type="presParOf" srcId="{56020DB6-5078-7741-B144-B9F7A910BBB0}" destId="{872CCCB4-905B-7F40-B85E-FE7F0C7437F5}" srcOrd="7" destOrd="0" presId="urn:microsoft.com/office/officeart/2016/7/layout/VerticalSolidActionList"/>
    <dgm:cxn modelId="{F6E3B166-72CF-B740-8E25-848237AD55F8}" type="presParOf" srcId="{56020DB6-5078-7741-B144-B9F7A910BBB0}" destId="{2F1F089C-AB51-1145-B8E5-8373DDE2D24B}" srcOrd="8" destOrd="0" presId="urn:microsoft.com/office/officeart/2016/7/layout/VerticalSolidActionList"/>
    <dgm:cxn modelId="{6982DE24-2F4A-8740-B502-1FCC545F5A6C}" type="presParOf" srcId="{2F1F089C-AB51-1145-B8E5-8373DDE2D24B}" destId="{3F8FE1C0-B6D2-9846-8FC3-72BDB5D3FE1D}" srcOrd="0" destOrd="0" presId="urn:microsoft.com/office/officeart/2016/7/layout/VerticalSolidActionList"/>
    <dgm:cxn modelId="{7A68B540-134F-7B48-A2C3-D06304A01992}" type="presParOf" srcId="{2F1F089C-AB51-1145-B8E5-8373DDE2D24B}" destId="{18496CA6-D5C3-624C-A1F4-B1D605868157}" srcOrd="1" destOrd="0" presId="urn:microsoft.com/office/officeart/2016/7/layout/VerticalSolidActionList"/>
    <dgm:cxn modelId="{3FCF7805-C4AA-9C4D-8F14-C5E50B67FB8D}" type="presParOf" srcId="{56020DB6-5078-7741-B144-B9F7A910BBB0}" destId="{6A3768A4-9DA6-7949-BE6F-D1716D728B50}" srcOrd="9" destOrd="0" presId="urn:microsoft.com/office/officeart/2016/7/layout/VerticalSolidActionList"/>
    <dgm:cxn modelId="{E2C1DC7D-592E-6345-8BB5-2107621267FC}" type="presParOf" srcId="{56020DB6-5078-7741-B144-B9F7A910BBB0}" destId="{3FFC8C28-778A-A348-A285-5F93AE1DFC1D}" srcOrd="10" destOrd="0" presId="urn:microsoft.com/office/officeart/2016/7/layout/VerticalSolidActionList"/>
    <dgm:cxn modelId="{CAD38F3E-F8E1-BC42-B8C4-6923C4D718FF}" type="presParOf" srcId="{3FFC8C28-778A-A348-A285-5F93AE1DFC1D}" destId="{39562873-E50B-854D-970B-B6BA5EA02AF3}" srcOrd="0" destOrd="0" presId="urn:microsoft.com/office/officeart/2016/7/layout/VerticalSolidActionList"/>
    <dgm:cxn modelId="{A47E2111-B4BA-CE42-B1EC-183145F8C7BC}" type="presParOf" srcId="{3FFC8C28-778A-A348-A285-5F93AE1DFC1D}" destId="{95BEDA49-C453-2F4D-97A9-322700D671A1}" srcOrd="1" destOrd="0" presId="urn:microsoft.com/office/officeart/2016/7/layout/VerticalSolidActionList"/>
    <dgm:cxn modelId="{3E29C6A8-04E2-B94D-860B-79F7976C9579}" type="presParOf" srcId="{56020DB6-5078-7741-B144-B9F7A910BBB0}" destId="{01349539-97D6-354F-8347-37B2BC97763F}" srcOrd="11" destOrd="0" presId="urn:microsoft.com/office/officeart/2016/7/layout/VerticalSolidActionList"/>
    <dgm:cxn modelId="{54D1A176-F270-6945-8354-EAB118396FBB}" type="presParOf" srcId="{56020DB6-5078-7741-B144-B9F7A910BBB0}" destId="{638C62A1-0C0A-8D44-B1EC-5F3AFD9B5BFC}" srcOrd="12" destOrd="0" presId="urn:microsoft.com/office/officeart/2016/7/layout/VerticalSolidActionList"/>
    <dgm:cxn modelId="{C5AF74E9-474D-804D-9614-D2395200CC76}" type="presParOf" srcId="{638C62A1-0C0A-8D44-B1EC-5F3AFD9B5BFC}" destId="{2FCD67EF-3830-4745-B2CD-E1E9A9C53474}" srcOrd="0" destOrd="0" presId="urn:microsoft.com/office/officeart/2016/7/layout/VerticalSolidActionList"/>
    <dgm:cxn modelId="{407D92F3-BB50-1443-BB59-57B2BACB1657}" type="presParOf" srcId="{638C62A1-0C0A-8D44-B1EC-5F3AFD9B5BFC}" destId="{EE6FE17E-2645-AB45-8A4C-4874C0594653}" srcOrd="1" destOrd="0" presId="urn:microsoft.com/office/officeart/2016/7/layout/VerticalSolidActionList"/>
    <dgm:cxn modelId="{F909CAF3-51EC-CE48-9908-F7B11C178C7E}" type="presParOf" srcId="{56020DB6-5078-7741-B144-B9F7A910BBB0}" destId="{61CFF399-2FCF-A043-B202-7F7FE774B054}" srcOrd="13" destOrd="0" presId="urn:microsoft.com/office/officeart/2016/7/layout/VerticalSolidActionList"/>
    <dgm:cxn modelId="{B5BD672C-2A4F-584B-97AE-4BA13C1ADFAF}" type="presParOf" srcId="{56020DB6-5078-7741-B144-B9F7A910BBB0}" destId="{D1B99461-CAA2-AD41-A29E-A2E962556DDE}" srcOrd="14" destOrd="0" presId="urn:microsoft.com/office/officeart/2016/7/layout/VerticalSolidActionList"/>
    <dgm:cxn modelId="{A4E9128B-6791-564D-BBF2-23195F8C5B51}" type="presParOf" srcId="{D1B99461-CAA2-AD41-A29E-A2E962556DDE}" destId="{17025EF5-7D33-FE43-AB43-80ACF499FB49}" srcOrd="0" destOrd="0" presId="urn:microsoft.com/office/officeart/2016/7/layout/VerticalSolidActionList"/>
    <dgm:cxn modelId="{1ED0FF0E-D890-4D4F-B0F0-03850AC22E28}" type="presParOf" srcId="{D1B99461-CAA2-AD41-A29E-A2E962556DDE}" destId="{EE8A9AB6-DE0F-CF4B-8425-D7355796ED1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34F2F-24F6-7248-8249-2D0762B0057C}">
      <dsp:nvSpPr>
        <dsp:cNvPr id="0" name=""/>
        <dsp:cNvSpPr/>
      </dsp:nvSpPr>
      <dsp:spPr>
        <a:xfrm>
          <a:off x="0" y="70023"/>
          <a:ext cx="653891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Conventional vs AI</a:t>
          </a:r>
          <a:endParaRPr lang="en-US" sz="2600" kern="1200" dirty="0"/>
        </a:p>
      </dsp:txBody>
      <dsp:txXfrm>
        <a:off x="30442" y="100465"/>
        <a:ext cx="6478028" cy="562726"/>
      </dsp:txXfrm>
    </dsp:sp>
    <dsp:sp modelId="{F7477F5F-4D64-CF47-876E-77C08DE86F07}">
      <dsp:nvSpPr>
        <dsp:cNvPr id="0" name=""/>
        <dsp:cNvSpPr/>
      </dsp:nvSpPr>
      <dsp:spPr>
        <a:xfrm>
          <a:off x="0" y="768513"/>
          <a:ext cx="6538912" cy="62361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AI, ML and DL</a:t>
          </a:r>
          <a:endParaRPr lang="en-US" sz="2600" kern="1200"/>
        </a:p>
      </dsp:txBody>
      <dsp:txXfrm>
        <a:off x="30442" y="798955"/>
        <a:ext cx="6478028" cy="562726"/>
      </dsp:txXfrm>
    </dsp:sp>
    <dsp:sp modelId="{A27EC231-814A-6D47-A468-0CD9333E74A9}">
      <dsp:nvSpPr>
        <dsp:cNvPr id="0" name=""/>
        <dsp:cNvSpPr/>
      </dsp:nvSpPr>
      <dsp:spPr>
        <a:xfrm>
          <a:off x="0" y="1467003"/>
          <a:ext cx="6538912" cy="62361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Why Neural Network?</a:t>
          </a:r>
          <a:endParaRPr lang="en-US" sz="2600" kern="1200"/>
        </a:p>
      </dsp:txBody>
      <dsp:txXfrm>
        <a:off x="30442" y="1497445"/>
        <a:ext cx="6478028" cy="562726"/>
      </dsp:txXfrm>
    </dsp:sp>
    <dsp:sp modelId="{A42E7AD1-A717-C84A-972D-2846FF38EE38}">
      <dsp:nvSpPr>
        <dsp:cNvPr id="0" name=""/>
        <dsp:cNvSpPr/>
      </dsp:nvSpPr>
      <dsp:spPr>
        <a:xfrm>
          <a:off x="0" y="2165493"/>
          <a:ext cx="6538912" cy="62361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Basics of Neural Net</a:t>
          </a:r>
          <a:endParaRPr lang="en-US" sz="2600" kern="1200" dirty="0"/>
        </a:p>
      </dsp:txBody>
      <dsp:txXfrm>
        <a:off x="30442" y="2195935"/>
        <a:ext cx="6478028" cy="562726"/>
      </dsp:txXfrm>
    </dsp:sp>
    <dsp:sp modelId="{E72AD568-28ED-FB42-A50D-1E27C2809B46}">
      <dsp:nvSpPr>
        <dsp:cNvPr id="0" name=""/>
        <dsp:cNvSpPr/>
      </dsp:nvSpPr>
      <dsp:spPr>
        <a:xfrm>
          <a:off x="0" y="2863983"/>
          <a:ext cx="6538912" cy="62361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Libraries for Neural Network</a:t>
          </a:r>
          <a:endParaRPr lang="en-US" sz="2600" kern="1200" dirty="0"/>
        </a:p>
      </dsp:txBody>
      <dsp:txXfrm>
        <a:off x="30442" y="2894425"/>
        <a:ext cx="6478028" cy="562726"/>
      </dsp:txXfrm>
    </dsp:sp>
    <dsp:sp modelId="{0C2D4496-CFDE-4048-9D85-4938C2EB6B83}">
      <dsp:nvSpPr>
        <dsp:cNvPr id="0" name=""/>
        <dsp:cNvSpPr/>
      </dsp:nvSpPr>
      <dsp:spPr>
        <a:xfrm>
          <a:off x="0" y="3562473"/>
          <a:ext cx="6538912" cy="62361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Workstation Setup</a:t>
          </a:r>
          <a:endParaRPr lang="en-US" sz="2600" kern="1200"/>
        </a:p>
      </dsp:txBody>
      <dsp:txXfrm>
        <a:off x="30442" y="3592915"/>
        <a:ext cx="6478028" cy="562726"/>
      </dsp:txXfrm>
    </dsp:sp>
    <dsp:sp modelId="{A33D4717-E862-AA41-8CDE-76D921012094}">
      <dsp:nvSpPr>
        <dsp:cNvPr id="0" name=""/>
        <dsp:cNvSpPr/>
      </dsp:nvSpPr>
      <dsp:spPr>
        <a:xfrm>
          <a:off x="0" y="4260963"/>
          <a:ext cx="6538912" cy="62361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Types of Optimizer</a:t>
          </a:r>
          <a:endParaRPr lang="en-US" sz="2600" kern="1200" dirty="0"/>
        </a:p>
      </dsp:txBody>
      <dsp:txXfrm>
        <a:off x="30442" y="4291405"/>
        <a:ext cx="6478028" cy="562726"/>
      </dsp:txXfrm>
    </dsp:sp>
    <dsp:sp modelId="{30DCD3EF-516B-3145-B8A0-A39659E39630}">
      <dsp:nvSpPr>
        <dsp:cNvPr id="0" name=""/>
        <dsp:cNvSpPr/>
      </dsp:nvSpPr>
      <dsp:spPr>
        <a:xfrm>
          <a:off x="0" y="4959453"/>
          <a:ext cx="6538912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Let’s Begin</a:t>
          </a:r>
          <a:endParaRPr lang="en-US" sz="2600" kern="1200" dirty="0"/>
        </a:p>
      </dsp:txBody>
      <dsp:txXfrm>
        <a:off x="30442" y="4989895"/>
        <a:ext cx="6478028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FB1F1-5419-4D03-82C8-8B14A695238D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4723D-F6DE-4123-9EE6-C805F4A9B948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645CD-33B9-4D29-ABEE-D7F13EF7EFD8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Non-Linearity</a:t>
          </a:r>
        </a:p>
      </dsp:txBody>
      <dsp:txXfrm>
        <a:off x="569079" y="2645217"/>
        <a:ext cx="2072362" cy="720000"/>
      </dsp:txXfrm>
    </dsp:sp>
    <dsp:sp modelId="{EE7B0D7E-837F-44F1-988E-B80BECC5EAE9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0BA16-F14E-4855-B4CF-7A0C7C35E904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19FA-32D3-450B-80B2-6159D2BE7939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Large Data</a:t>
          </a:r>
        </a:p>
      </dsp:txBody>
      <dsp:txXfrm>
        <a:off x="3004105" y="2645217"/>
        <a:ext cx="2072362" cy="720000"/>
      </dsp:txXfrm>
    </dsp:sp>
    <dsp:sp modelId="{93ECD440-8A31-4489-B09B-9C5D1A9D2C62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951BD-48BD-4736-ADA8-19A94395BFC9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F0266-94DE-42C1-B11E-D3B5D005FA56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Efficiency</a:t>
          </a:r>
        </a:p>
      </dsp:txBody>
      <dsp:txXfrm>
        <a:off x="5439131" y="2645217"/>
        <a:ext cx="2072362" cy="720000"/>
      </dsp:txXfrm>
    </dsp:sp>
    <dsp:sp modelId="{97F7FC96-5F01-4543-A348-2450B91D3F82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405EE-3763-46D5-928C-D76632C02AC9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EF496-A5FA-43BB-9700-8EA3E337D9E3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More Control</a:t>
          </a:r>
        </a:p>
      </dsp:txBody>
      <dsp:txXfrm>
        <a:off x="7874157" y="2645217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FF86-B137-AF48-A95E-6ABE22D0EB2F}">
      <dsp:nvSpPr>
        <dsp:cNvPr id="0" name=""/>
        <dsp:cNvSpPr/>
      </dsp:nvSpPr>
      <dsp:spPr>
        <a:xfrm>
          <a:off x="2767295" y="71267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755499"/>
        <a:ext cx="28957" cy="5791"/>
      </dsp:txXfrm>
    </dsp:sp>
    <dsp:sp modelId="{98A00B71-7C2B-CC47-89CA-18E9BCAF372A}">
      <dsp:nvSpPr>
        <dsp:cNvPr id="0" name=""/>
        <dsp:cNvSpPr/>
      </dsp:nvSpPr>
      <dsp:spPr>
        <a:xfrm>
          <a:off x="251070" y="2988"/>
          <a:ext cx="2518024" cy="151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Import Data</a:t>
          </a:r>
        </a:p>
      </dsp:txBody>
      <dsp:txXfrm>
        <a:off x="251070" y="2988"/>
        <a:ext cx="2518024" cy="1510814"/>
      </dsp:txXfrm>
    </dsp:sp>
    <dsp:sp modelId="{AB13CCE7-FDF5-994A-BF41-B96C1E715360}">
      <dsp:nvSpPr>
        <dsp:cNvPr id="0" name=""/>
        <dsp:cNvSpPr/>
      </dsp:nvSpPr>
      <dsp:spPr>
        <a:xfrm>
          <a:off x="1510082" y="1512002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1783380"/>
        <a:ext cx="157542" cy="5791"/>
      </dsp:txXfrm>
    </dsp:sp>
    <dsp:sp modelId="{4B329205-4AB2-A449-9605-CB46087A2E06}">
      <dsp:nvSpPr>
        <dsp:cNvPr id="0" name=""/>
        <dsp:cNvSpPr/>
      </dsp:nvSpPr>
      <dsp:spPr>
        <a:xfrm>
          <a:off x="3348240" y="2988"/>
          <a:ext cx="2518024" cy="151081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Transform Data</a:t>
          </a:r>
        </a:p>
      </dsp:txBody>
      <dsp:txXfrm>
        <a:off x="3348240" y="2988"/>
        <a:ext cx="2518024" cy="1510814"/>
      </dsp:txXfrm>
    </dsp:sp>
    <dsp:sp modelId="{F542D826-FE71-314E-AC37-E73B813C5CA6}">
      <dsp:nvSpPr>
        <dsp:cNvPr id="0" name=""/>
        <dsp:cNvSpPr/>
      </dsp:nvSpPr>
      <dsp:spPr>
        <a:xfrm>
          <a:off x="2767295" y="280263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2845460"/>
        <a:ext cx="28957" cy="5791"/>
      </dsp:txXfrm>
    </dsp:sp>
    <dsp:sp modelId="{735008CA-F03B-E445-B7DB-4FBD0CF96B42}">
      <dsp:nvSpPr>
        <dsp:cNvPr id="0" name=""/>
        <dsp:cNvSpPr/>
      </dsp:nvSpPr>
      <dsp:spPr>
        <a:xfrm>
          <a:off x="251070" y="2092948"/>
          <a:ext cx="2518024" cy="151081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Construct Tensor</a:t>
          </a:r>
        </a:p>
      </dsp:txBody>
      <dsp:txXfrm>
        <a:off x="251070" y="2092948"/>
        <a:ext cx="2518024" cy="1510814"/>
      </dsp:txXfrm>
    </dsp:sp>
    <dsp:sp modelId="{A9AB6ABD-F56D-194D-8913-1F0E687F6D74}">
      <dsp:nvSpPr>
        <dsp:cNvPr id="0" name=""/>
        <dsp:cNvSpPr/>
      </dsp:nvSpPr>
      <dsp:spPr>
        <a:xfrm>
          <a:off x="1510082" y="3601963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3873340"/>
        <a:ext cx="157542" cy="5791"/>
      </dsp:txXfrm>
    </dsp:sp>
    <dsp:sp modelId="{4DD46700-2215-EB4E-95EF-BA6B3B5ED312}">
      <dsp:nvSpPr>
        <dsp:cNvPr id="0" name=""/>
        <dsp:cNvSpPr/>
      </dsp:nvSpPr>
      <dsp:spPr>
        <a:xfrm>
          <a:off x="3348240" y="2092948"/>
          <a:ext cx="2518024" cy="151081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Build Model</a:t>
          </a:r>
        </a:p>
      </dsp:txBody>
      <dsp:txXfrm>
        <a:off x="3348240" y="2092948"/>
        <a:ext cx="2518024" cy="1510814"/>
      </dsp:txXfrm>
    </dsp:sp>
    <dsp:sp modelId="{A1C61E04-1BF8-194F-B080-37F853717F8A}">
      <dsp:nvSpPr>
        <dsp:cNvPr id="0" name=""/>
        <dsp:cNvSpPr/>
      </dsp:nvSpPr>
      <dsp:spPr>
        <a:xfrm>
          <a:off x="2767295" y="4892596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4935420"/>
        <a:ext cx="28957" cy="5791"/>
      </dsp:txXfrm>
    </dsp:sp>
    <dsp:sp modelId="{24B667FC-2D99-3A4E-9521-29F4EAAC1372}">
      <dsp:nvSpPr>
        <dsp:cNvPr id="0" name=""/>
        <dsp:cNvSpPr/>
      </dsp:nvSpPr>
      <dsp:spPr>
        <a:xfrm>
          <a:off x="251070" y="4182909"/>
          <a:ext cx="2518024" cy="151081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Evaluate</a:t>
          </a:r>
        </a:p>
      </dsp:txBody>
      <dsp:txXfrm>
        <a:off x="251070" y="4182909"/>
        <a:ext cx="2518024" cy="1510814"/>
      </dsp:txXfrm>
    </dsp:sp>
    <dsp:sp modelId="{5012F380-B58D-424F-9044-011C5BA2F835}">
      <dsp:nvSpPr>
        <dsp:cNvPr id="0" name=""/>
        <dsp:cNvSpPr/>
      </dsp:nvSpPr>
      <dsp:spPr>
        <a:xfrm>
          <a:off x="3348240" y="4182909"/>
          <a:ext cx="2518024" cy="151081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Improve</a:t>
          </a:r>
        </a:p>
      </dsp:txBody>
      <dsp:txXfrm>
        <a:off x="3348240" y="4182909"/>
        <a:ext cx="2518024" cy="1510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F30F6-DE05-934D-9A3F-3743252E79CC}">
      <dsp:nvSpPr>
        <dsp:cNvPr id="0" name=""/>
        <dsp:cNvSpPr/>
      </dsp:nvSpPr>
      <dsp:spPr>
        <a:xfrm>
          <a:off x="2281497" y="2060"/>
          <a:ext cx="9125989" cy="5162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SGD: Gradient descent (with momentum) optimizer.</a:t>
          </a:r>
        </a:p>
      </dsp:txBody>
      <dsp:txXfrm>
        <a:off x="2281497" y="2060"/>
        <a:ext cx="9125989" cy="516296"/>
      </dsp:txXfrm>
    </dsp:sp>
    <dsp:sp modelId="{1CC19CE9-49C6-F840-A29D-56EE74688DD3}">
      <dsp:nvSpPr>
        <dsp:cNvPr id="0" name=""/>
        <dsp:cNvSpPr/>
      </dsp:nvSpPr>
      <dsp:spPr>
        <a:xfrm>
          <a:off x="0" y="2060"/>
          <a:ext cx="2281497" cy="516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2060"/>
        <a:ext cx="2281497" cy="516296"/>
      </dsp:txXfrm>
    </dsp:sp>
    <dsp:sp modelId="{79E2577B-E664-DB4D-9CF0-FF819CB8934C}">
      <dsp:nvSpPr>
        <dsp:cNvPr id="0" name=""/>
        <dsp:cNvSpPr/>
      </dsp:nvSpPr>
      <dsp:spPr>
        <a:xfrm>
          <a:off x="2281497" y="549335"/>
          <a:ext cx="9125989" cy="5162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Adam: Optimizer that implements the Adam algorithm.</a:t>
          </a:r>
        </a:p>
      </dsp:txBody>
      <dsp:txXfrm>
        <a:off x="2281497" y="549335"/>
        <a:ext cx="9125989" cy="516296"/>
      </dsp:txXfrm>
    </dsp:sp>
    <dsp:sp modelId="{E320CDCD-1351-8945-AFA6-18A28BC1D1C1}">
      <dsp:nvSpPr>
        <dsp:cNvPr id="0" name=""/>
        <dsp:cNvSpPr/>
      </dsp:nvSpPr>
      <dsp:spPr>
        <a:xfrm>
          <a:off x="0" y="549335"/>
          <a:ext cx="2281497" cy="5162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549335"/>
        <a:ext cx="2281497" cy="516296"/>
      </dsp:txXfrm>
    </dsp:sp>
    <dsp:sp modelId="{38251473-EF53-764B-9FB9-0D185AE74657}">
      <dsp:nvSpPr>
        <dsp:cNvPr id="0" name=""/>
        <dsp:cNvSpPr/>
      </dsp:nvSpPr>
      <dsp:spPr>
        <a:xfrm>
          <a:off x="2281497" y="1096609"/>
          <a:ext cx="9125989" cy="5162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Adamax: Optimizer that implements the Adamax algorithm.</a:t>
          </a:r>
        </a:p>
      </dsp:txBody>
      <dsp:txXfrm>
        <a:off x="2281497" y="1096609"/>
        <a:ext cx="9125989" cy="516296"/>
      </dsp:txXfrm>
    </dsp:sp>
    <dsp:sp modelId="{280F2653-9BB1-F54E-9145-C01C13BD8DDA}">
      <dsp:nvSpPr>
        <dsp:cNvPr id="0" name=""/>
        <dsp:cNvSpPr/>
      </dsp:nvSpPr>
      <dsp:spPr>
        <a:xfrm>
          <a:off x="0" y="1096609"/>
          <a:ext cx="2281497" cy="5162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1096609"/>
        <a:ext cx="2281497" cy="516296"/>
      </dsp:txXfrm>
    </dsp:sp>
    <dsp:sp modelId="{F9B3714E-1398-2B4A-9D74-116269F01269}">
      <dsp:nvSpPr>
        <dsp:cNvPr id="0" name=""/>
        <dsp:cNvSpPr/>
      </dsp:nvSpPr>
      <dsp:spPr>
        <a:xfrm>
          <a:off x="2281497" y="1643883"/>
          <a:ext cx="9125989" cy="5162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Adadelta: Optimizer that implements the Adadelta algorithm.</a:t>
          </a:r>
        </a:p>
      </dsp:txBody>
      <dsp:txXfrm>
        <a:off x="2281497" y="1643883"/>
        <a:ext cx="9125989" cy="516296"/>
      </dsp:txXfrm>
    </dsp:sp>
    <dsp:sp modelId="{4CE5DA8F-DE3D-A14B-8E40-D7C49F4D7636}">
      <dsp:nvSpPr>
        <dsp:cNvPr id="0" name=""/>
        <dsp:cNvSpPr/>
      </dsp:nvSpPr>
      <dsp:spPr>
        <a:xfrm>
          <a:off x="0" y="1643883"/>
          <a:ext cx="2281497" cy="5162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1643883"/>
        <a:ext cx="2281497" cy="516296"/>
      </dsp:txXfrm>
    </dsp:sp>
    <dsp:sp modelId="{18496CA6-D5C3-624C-A1F4-B1D605868157}">
      <dsp:nvSpPr>
        <dsp:cNvPr id="0" name=""/>
        <dsp:cNvSpPr/>
      </dsp:nvSpPr>
      <dsp:spPr>
        <a:xfrm>
          <a:off x="2281497" y="2191157"/>
          <a:ext cx="9125989" cy="5162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Adagrad: Optimizer that implements the Adagrad algorithm.</a:t>
          </a:r>
        </a:p>
      </dsp:txBody>
      <dsp:txXfrm>
        <a:off x="2281497" y="2191157"/>
        <a:ext cx="9125989" cy="516296"/>
      </dsp:txXfrm>
    </dsp:sp>
    <dsp:sp modelId="{3F8FE1C0-B6D2-9846-8FC3-72BDB5D3FE1D}">
      <dsp:nvSpPr>
        <dsp:cNvPr id="0" name=""/>
        <dsp:cNvSpPr/>
      </dsp:nvSpPr>
      <dsp:spPr>
        <a:xfrm>
          <a:off x="0" y="2191157"/>
          <a:ext cx="2281497" cy="5162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2191157"/>
        <a:ext cx="2281497" cy="516296"/>
      </dsp:txXfrm>
    </dsp:sp>
    <dsp:sp modelId="{95BEDA49-C453-2F4D-97A9-322700D671A1}">
      <dsp:nvSpPr>
        <dsp:cNvPr id="0" name=""/>
        <dsp:cNvSpPr/>
      </dsp:nvSpPr>
      <dsp:spPr>
        <a:xfrm>
          <a:off x="2281497" y="2738432"/>
          <a:ext cx="9125989" cy="5162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RMSprop: Optimizer that implements the RMSprop algorithm.</a:t>
          </a:r>
        </a:p>
      </dsp:txBody>
      <dsp:txXfrm>
        <a:off x="2281497" y="2738432"/>
        <a:ext cx="9125989" cy="516296"/>
      </dsp:txXfrm>
    </dsp:sp>
    <dsp:sp modelId="{39562873-E50B-854D-970B-B6BA5EA02AF3}">
      <dsp:nvSpPr>
        <dsp:cNvPr id="0" name=""/>
        <dsp:cNvSpPr/>
      </dsp:nvSpPr>
      <dsp:spPr>
        <a:xfrm>
          <a:off x="0" y="2738432"/>
          <a:ext cx="2281497" cy="516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2738432"/>
        <a:ext cx="2281497" cy="516296"/>
      </dsp:txXfrm>
    </dsp:sp>
    <dsp:sp modelId="{EE6FE17E-2645-AB45-8A4C-4874C0594653}">
      <dsp:nvSpPr>
        <dsp:cNvPr id="0" name=""/>
        <dsp:cNvSpPr/>
      </dsp:nvSpPr>
      <dsp:spPr>
        <a:xfrm>
          <a:off x="2281497" y="3285706"/>
          <a:ext cx="9125989" cy="5162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Ftrl: Optimizer that implements the FTRL algorithm.</a:t>
          </a:r>
        </a:p>
      </dsp:txBody>
      <dsp:txXfrm>
        <a:off x="2281497" y="3285706"/>
        <a:ext cx="9125989" cy="516296"/>
      </dsp:txXfrm>
    </dsp:sp>
    <dsp:sp modelId="{2FCD67EF-3830-4745-B2CD-E1E9A9C53474}">
      <dsp:nvSpPr>
        <dsp:cNvPr id="0" name=""/>
        <dsp:cNvSpPr/>
      </dsp:nvSpPr>
      <dsp:spPr>
        <a:xfrm>
          <a:off x="0" y="3285706"/>
          <a:ext cx="2281497" cy="5162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3285706"/>
        <a:ext cx="2281497" cy="516296"/>
      </dsp:txXfrm>
    </dsp:sp>
    <dsp:sp modelId="{EE8A9AB6-DE0F-CF4B-8425-D7355796ED1E}">
      <dsp:nvSpPr>
        <dsp:cNvPr id="0" name=""/>
        <dsp:cNvSpPr/>
      </dsp:nvSpPr>
      <dsp:spPr>
        <a:xfrm>
          <a:off x="2281497" y="3832980"/>
          <a:ext cx="9125989" cy="5162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0" tIns="131139" rIns="177070" bIns="131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Nadam: Optimizer that implements the NAdam algorithm.</a:t>
          </a:r>
        </a:p>
      </dsp:txBody>
      <dsp:txXfrm>
        <a:off x="2281497" y="3832980"/>
        <a:ext cx="9125989" cy="516296"/>
      </dsp:txXfrm>
    </dsp:sp>
    <dsp:sp modelId="{17025EF5-7D33-FE43-AB43-80ACF499FB49}">
      <dsp:nvSpPr>
        <dsp:cNvPr id="0" name=""/>
        <dsp:cNvSpPr/>
      </dsp:nvSpPr>
      <dsp:spPr>
        <a:xfrm>
          <a:off x="0" y="3832980"/>
          <a:ext cx="2281497" cy="5162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29" tIns="50999" rIns="120729" bIns="5099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3832980"/>
        <a:ext cx="2281497" cy="516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it.ly/33zYWK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eural Network Wallpaper posted by Michelle Tremblay">
            <a:extLst>
              <a:ext uri="{FF2B5EF4-FFF2-40B4-BE49-F238E27FC236}">
                <a16:creationId xmlns:a16="http://schemas.microsoft.com/office/drawing/2014/main" id="{4FC2C013-13C2-1945-82EE-506F1F23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r="15211"/>
          <a:stretch/>
        </p:blipFill>
        <p:spPr bwMode="auto">
          <a:xfrm>
            <a:off x="3781168" y="10"/>
            <a:ext cx="8410832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7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ea typeface="+mj-lt"/>
                <a:cs typeface="+mj-lt"/>
              </a:rPr>
              <a:t>Use of Optimizers in Neural Network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- Kapil Panwar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17</a:t>
            </a:r>
            <a:r>
              <a:rPr lang="en-US" sz="2000" baseline="30000" dirty="0">
                <a:solidFill>
                  <a:schemeClr val="bg1"/>
                </a:solidFill>
                <a:cs typeface="Calibri" panose="020F0502020204030204"/>
              </a:rPr>
              <a:t>th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Sep 2020</a:t>
            </a:r>
          </a:p>
        </p:txBody>
      </p:sp>
      <p:cxnSp>
        <p:nvCxnSpPr>
          <p:cNvPr id="1038" name="Straight Connector 7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898F-86AE-E243-BE24-C7629A86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Type of Optimizer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600643F-E78D-425F-AB0B-248078BE1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32484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1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1CC19CE9-49C6-F840-A29D-56EE7468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graphicEl>
                                              <a:dgm id="{1CC19CE9-49C6-F840-A29D-56EE74688D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320CDCD-1351-8945-AFA6-18A28BC1D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graphicEl>
                                              <a:dgm id="{E320CDCD-1351-8945-AFA6-18A28BC1D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280F2653-9BB1-F54E-9145-C01C13BD8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graphicEl>
                                              <a:dgm id="{280F2653-9BB1-F54E-9145-C01C13BD8D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4CE5DA8F-DE3D-A14B-8E40-D7C49F4D7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graphicEl>
                                              <a:dgm id="{4CE5DA8F-DE3D-A14B-8E40-D7C49F4D76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F8FE1C0-B6D2-9846-8FC3-72BDB5D3F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dgm id="{3F8FE1C0-B6D2-9846-8FC3-72BDB5D3F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9562873-E50B-854D-970B-B6BA5EA02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graphicEl>
                                              <a:dgm id="{39562873-E50B-854D-970B-B6BA5EA02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2FCD67EF-3830-4745-B2CD-E1E9A9C53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>
                                            <p:graphicEl>
                                              <a:dgm id="{2FCD67EF-3830-4745-B2CD-E1E9A9C53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17025EF5-7D33-FE43-AB43-80ACF499F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graphicEl>
                                              <a:dgm id="{17025EF5-7D33-FE43-AB43-80ACF499FB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474F30F6-DE05-934D-9A3F-3743252E7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graphicEl>
                                              <a:dgm id="{474F30F6-DE05-934D-9A3F-3743252E7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79E2577B-E664-DB4D-9CF0-FF819CB8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graphicEl>
                                              <a:dgm id="{79E2577B-E664-DB4D-9CF0-FF819CB89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8251473-EF53-764B-9FB9-0D185AE74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>
                                            <p:graphicEl>
                                              <a:dgm id="{38251473-EF53-764B-9FB9-0D185AE74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9B3714E-1398-2B4A-9D74-116269F0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graphicEl>
                                              <a:dgm id="{F9B3714E-1398-2B4A-9D74-116269F01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18496CA6-D5C3-624C-A1F4-B1D6058681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graphicEl>
                                              <a:dgm id="{18496CA6-D5C3-624C-A1F4-B1D6058681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95BEDA49-C453-2F4D-97A9-322700D67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graphicEl>
                                              <a:dgm id="{95BEDA49-C453-2F4D-97A9-322700D67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E6FE17E-2645-AB45-8A4C-4874C0594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>
                                            <p:graphicEl>
                                              <a:dgm id="{EE6FE17E-2645-AB45-8A4C-4874C0594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E8A9AB6-DE0F-CF4B-8425-D7355796E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graphicEl>
                                              <a:dgm id="{EE8A9AB6-DE0F-CF4B-8425-D7355796ED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" name="Rectangle 9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Keras - Crunchbase Company Profile &amp; Funding">
            <a:extLst>
              <a:ext uri="{FF2B5EF4-FFF2-40B4-BE49-F238E27FC236}">
                <a16:creationId xmlns:a16="http://schemas.microsoft.com/office/drawing/2014/main" id="{6630DA5A-F5EB-7340-80AC-1929392A0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2" b="23386"/>
          <a:stretch/>
        </p:blipFill>
        <p:spPr bwMode="auto">
          <a:xfrm>
            <a:off x="1130300" y="2374900"/>
            <a:ext cx="2654300" cy="1235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ensorFlow">
            <a:extLst>
              <a:ext uri="{FF2B5EF4-FFF2-40B4-BE49-F238E27FC236}">
                <a16:creationId xmlns:a16="http://schemas.microsoft.com/office/drawing/2014/main" id="{F7982930-1668-9846-A360-12624041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" y="3609975"/>
            <a:ext cx="2654300" cy="1397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ytorch-logo-flat - Analytics Vidhya">
            <a:extLst>
              <a:ext uri="{FF2B5EF4-FFF2-40B4-BE49-F238E27FC236}">
                <a16:creationId xmlns:a16="http://schemas.microsoft.com/office/drawing/2014/main" id="{2DD86812-F52B-1F48-BDAC-F0CABC38D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2" b="24224"/>
          <a:stretch/>
        </p:blipFill>
        <p:spPr bwMode="auto">
          <a:xfrm>
            <a:off x="4352925" y="2183812"/>
            <a:ext cx="28194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Logo · Issue #183 · Lasagne/Lasagne · GitHub">
            <a:extLst>
              <a:ext uri="{FF2B5EF4-FFF2-40B4-BE49-F238E27FC236}">
                <a16:creationId xmlns:a16="http://schemas.microsoft.com/office/drawing/2014/main" id="{5DF644DA-52B6-0C44-9046-BFFE837D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02" y="3362736"/>
            <a:ext cx="2819400" cy="158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IP Theano | Synced">
            <a:extLst>
              <a:ext uri="{FF2B5EF4-FFF2-40B4-BE49-F238E27FC236}">
                <a16:creationId xmlns:a16="http://schemas.microsoft.com/office/drawing/2014/main" id="{8CC5D1A5-70E3-C441-A2B5-64EA7EC1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" y="5448233"/>
            <a:ext cx="2676495" cy="638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Gluon Open Source AI Framework — Amazon and Microsoft Partner for AI in the  Cloud">
            <a:extLst>
              <a:ext uri="{FF2B5EF4-FFF2-40B4-BE49-F238E27FC236}">
                <a16:creationId xmlns:a16="http://schemas.microsoft.com/office/drawing/2014/main" id="{B22C03F9-7328-3340-B3ED-D20686CF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26" y="4862512"/>
            <a:ext cx="1920190" cy="1403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park + Deep Learning: Distributed Deep Neural Network Training with  SparkNet">
            <a:extLst>
              <a:ext uri="{FF2B5EF4-FFF2-40B4-BE49-F238E27FC236}">
                <a16:creationId xmlns:a16="http://schemas.microsoft.com/office/drawing/2014/main" id="{686747F6-24E1-D24C-BAE3-6845FC60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4"/>
          <a:stretch/>
        </p:blipFill>
        <p:spPr bwMode="auto">
          <a:xfrm>
            <a:off x="6617920" y="3429000"/>
            <a:ext cx="1651000" cy="185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GitHub - eclipse/deeplearning4j: Eclipse Deeplearning4j, ND4J, DataVec and  more - deep learning &amp; linear algebra for Java/Scala with GPUs + Spark">
            <a:extLst>
              <a:ext uri="{FF2B5EF4-FFF2-40B4-BE49-F238E27FC236}">
                <a16:creationId xmlns:a16="http://schemas.microsoft.com/office/drawing/2014/main" id="{5B6DC64F-86E9-C74D-8602-EB65F1F9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2330156"/>
            <a:ext cx="25273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XNet: A Scalable Deep Learning Framework">
            <a:extLst>
              <a:ext uri="{FF2B5EF4-FFF2-40B4-BE49-F238E27FC236}">
                <a16:creationId xmlns:a16="http://schemas.microsoft.com/office/drawing/2014/main" id="{28193EA7-8960-6646-AF4F-A1C54D16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5" y="3609975"/>
            <a:ext cx="2527300" cy="127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hainer: A flexible framework for neural networks">
            <a:extLst>
              <a:ext uri="{FF2B5EF4-FFF2-40B4-BE49-F238E27FC236}">
                <a16:creationId xmlns:a16="http://schemas.microsoft.com/office/drawing/2014/main" id="{48168F1F-B18B-1441-83DD-EC8FF323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74" y="5283200"/>
            <a:ext cx="2527300" cy="1231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46DC6-6C21-EE45-A935-92383E1D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Libraries for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1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3" name="Rectangle 7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236D-016F-0F43-8858-B3AEE90F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Workstation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B71D-AD44-E64E-95EE-59845362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67336"/>
            <a:ext cx="9144000" cy="4184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Visit : </a:t>
            </a:r>
            <a:r>
              <a:rPr lang="en-US" sz="2000">
                <a:hlinkClick r:id="rId2"/>
              </a:rPr>
              <a:t>https://bit.ly/33zYWKb</a:t>
            </a:r>
            <a:r>
              <a:rPr lang="en-US" sz="2000"/>
              <a:t>.      (ai-ml-with-kapil/Optimizer_in_Neural_Network)</a:t>
            </a:r>
          </a:p>
        </p:txBody>
      </p:sp>
      <p:grpSp>
        <p:nvGrpSpPr>
          <p:cNvPr id="7178" name="Group 74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GitHub Logos and Usage · GitHub">
            <a:extLst>
              <a:ext uri="{FF2B5EF4-FFF2-40B4-BE49-F238E27FC236}">
                <a16:creationId xmlns:a16="http://schemas.microsoft.com/office/drawing/2014/main" id="{2955DF5A-205E-0248-A3DC-49096FCD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14" y="102765"/>
            <a:ext cx="1682003" cy="16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9680C0-ED81-254C-A499-C100165F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25" y="997708"/>
            <a:ext cx="2648371" cy="2662309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01D34-DD39-1241-B4DA-1A604490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Thank You….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A788-098A-FA4D-B060-4292510F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Any Question ?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82B90C50-44F4-DB42-ADF9-737F177A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750896"/>
            <a:ext cx="2659472" cy="111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E7D95C-205B-F843-AC64-07B0730F0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047458"/>
            <a:ext cx="2646677" cy="2700416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WhatsApp logo and symbol, meaning, history, PNG">
            <a:extLst>
              <a:ext uri="{FF2B5EF4-FFF2-40B4-BE49-F238E27FC236}">
                <a16:creationId xmlns:a16="http://schemas.microsoft.com/office/drawing/2014/main" id="{E592141B-D061-8F44-A0CD-CF95CBC5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333" y1="61310" x2="56333" y2="61310"/>
                        <a14:foregroundMark x1="61333" y1="54762" x2="45333" y2="51786"/>
                        <a14:foregroundMark x1="45333" y1="51786" x2="43667" y2="55357"/>
                        <a14:foregroundMark x1="31333" y1="26190" x2="30333" y2="71429"/>
                        <a14:foregroundMark x1="30333" y1="71429" x2="42000" y2="82143"/>
                        <a14:foregroundMark x1="42000" y1="82143" x2="55333" y2="85119"/>
                        <a14:foregroundMark x1="55333" y1="85119" x2="66000" y2="70833"/>
                        <a14:foregroundMark x1="66000" y1="70833" x2="70667" y2="50000"/>
                        <a14:foregroundMark x1="70667" y1="50000" x2="66333" y2="28571"/>
                        <a14:foregroundMark x1="66333" y1="28571" x2="56000" y2="13690"/>
                        <a14:foregroundMark x1="56000" y1="13690" x2="43000" y2="13690"/>
                        <a14:foregroundMark x1="43000" y1="13690" x2="31333" y2="27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587319"/>
            <a:ext cx="2648372" cy="14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8C8FA-63C4-124F-AD21-145AD5C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837256" cy="5571065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419ECEA-7C6B-47AC-BDC8-6AD21F738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69771"/>
              </p:ext>
            </p:extLst>
          </p:nvPr>
        </p:nvGraphicFramePr>
        <p:xfrm>
          <a:off x="5010150" y="642938"/>
          <a:ext cx="6538913" cy="565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2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4A334F2F-24F6-7248-8249-2D0762B00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graphicEl>
                                              <a:dgm id="{4A334F2F-24F6-7248-8249-2D0762B00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F7477F5F-4D64-CF47-876E-77C08DE8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graphicEl>
                                              <a:dgm id="{F7477F5F-4D64-CF47-876E-77C08DE86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27EC231-814A-6D47-A468-0CD9333E7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graphicEl>
                                              <a:dgm id="{A27EC231-814A-6D47-A468-0CD9333E74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42E7AD1-A717-C84A-972D-2846FF38E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graphicEl>
                                              <a:dgm id="{A42E7AD1-A717-C84A-972D-2846FF38E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E72AD568-28ED-FB42-A50D-1E27C2809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graphicEl>
                                              <a:dgm id="{E72AD568-28ED-FB42-A50D-1E27C2809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0C2D4496-CFDE-4048-9D85-4938C2EB6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graphicEl>
                                              <a:dgm id="{0C2D4496-CFDE-4048-9D85-4938C2EB6B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A33D4717-E862-AA41-8CDE-76D921012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graphicEl>
                                              <a:dgm id="{A33D4717-E862-AA41-8CDE-76D921012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30DCD3EF-516B-3145-B8A0-A39659E39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graphicEl>
                                              <a:dgm id="{30DCD3EF-516B-3145-B8A0-A39659E39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F763-53C5-3248-972A-914E7C24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12"/>
            <a:ext cx="12192000" cy="1325563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0">
                <a:schemeClr val="accent2">
                  <a:lumMod val="0"/>
                  <a:lumOff val="100000"/>
                  <a:alpha val="6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317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Conventional vs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623D-0F97-5C42-91A9-7C0197547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291" y="1825625"/>
            <a:ext cx="5181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Conventional</a:t>
            </a:r>
          </a:p>
          <a:p>
            <a:r>
              <a:rPr lang="en-US" sz="1400" dirty="0"/>
              <a:t>Step-1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4699-A7B1-3849-9F10-59B6C0DC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291" y="1825625"/>
            <a:ext cx="5181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AI</a:t>
            </a:r>
          </a:p>
          <a:p>
            <a:r>
              <a:rPr lang="en-US" sz="1600" dirty="0"/>
              <a:t>Step-1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Step-2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0E22C-2064-144B-AB06-A1DE4DB8526E}"/>
              </a:ext>
            </a:extLst>
          </p:cNvPr>
          <p:cNvSpPr/>
          <p:nvPr/>
        </p:nvSpPr>
        <p:spPr>
          <a:xfrm>
            <a:off x="2590800" y="3086100"/>
            <a:ext cx="1285875" cy="132397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AFBEB-F13D-EA4E-A071-7956BA5E9507}"/>
              </a:ext>
            </a:extLst>
          </p:cNvPr>
          <p:cNvCxnSpPr>
            <a:cxnSpLocks/>
          </p:cNvCxnSpPr>
          <p:nvPr/>
        </p:nvCxnSpPr>
        <p:spPr>
          <a:xfrm>
            <a:off x="1952625" y="3352800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F7A85D-3ED2-CD4B-A7C3-466B1E155A97}"/>
              </a:ext>
            </a:extLst>
          </p:cNvPr>
          <p:cNvCxnSpPr>
            <a:cxnSpLocks/>
          </p:cNvCxnSpPr>
          <p:nvPr/>
        </p:nvCxnSpPr>
        <p:spPr>
          <a:xfrm>
            <a:off x="1952625" y="406717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0C7CB2-9E95-AD48-8926-DE14EF5C919D}"/>
              </a:ext>
            </a:extLst>
          </p:cNvPr>
          <p:cNvCxnSpPr>
            <a:cxnSpLocks/>
          </p:cNvCxnSpPr>
          <p:nvPr/>
        </p:nvCxnSpPr>
        <p:spPr>
          <a:xfrm>
            <a:off x="3810000" y="366712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46D43B-7206-BB4A-B91B-ABB029BCD6F4}"/>
              </a:ext>
            </a:extLst>
          </p:cNvPr>
          <p:cNvSpPr txBox="1"/>
          <p:nvPr/>
        </p:nvSpPr>
        <p:spPr>
          <a:xfrm>
            <a:off x="1207294" y="32143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116C8-F3D6-954E-AB86-CD928F8E41A8}"/>
              </a:ext>
            </a:extLst>
          </p:cNvPr>
          <p:cNvSpPr txBox="1"/>
          <p:nvPr/>
        </p:nvSpPr>
        <p:spPr>
          <a:xfrm>
            <a:off x="1443038" y="392867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2C35-323E-9444-88A9-C3B31526B41A}"/>
              </a:ext>
            </a:extLst>
          </p:cNvPr>
          <p:cNvSpPr txBox="1"/>
          <p:nvPr/>
        </p:nvSpPr>
        <p:spPr>
          <a:xfrm>
            <a:off x="4450556" y="351708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F3E6DD-F891-9142-BD9E-04457BC5F653}"/>
              </a:ext>
            </a:extLst>
          </p:cNvPr>
          <p:cNvSpPr/>
          <p:nvPr/>
        </p:nvSpPr>
        <p:spPr>
          <a:xfrm>
            <a:off x="8315325" y="2690812"/>
            <a:ext cx="1285875" cy="132397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FE0F9E-498C-4A4F-9086-7C4D30E4F088}"/>
              </a:ext>
            </a:extLst>
          </p:cNvPr>
          <p:cNvCxnSpPr>
            <a:cxnSpLocks/>
          </p:cNvCxnSpPr>
          <p:nvPr/>
        </p:nvCxnSpPr>
        <p:spPr>
          <a:xfrm>
            <a:off x="7677150" y="2957512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D9BE2-075D-D548-B0DD-63DE4EC57DC4}"/>
              </a:ext>
            </a:extLst>
          </p:cNvPr>
          <p:cNvCxnSpPr>
            <a:cxnSpLocks/>
          </p:cNvCxnSpPr>
          <p:nvPr/>
        </p:nvCxnSpPr>
        <p:spPr>
          <a:xfrm>
            <a:off x="7677150" y="3671887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0EE53-D1E7-374A-8D48-E7DB0FEA9912}"/>
              </a:ext>
            </a:extLst>
          </p:cNvPr>
          <p:cNvCxnSpPr>
            <a:cxnSpLocks/>
          </p:cNvCxnSpPr>
          <p:nvPr/>
        </p:nvCxnSpPr>
        <p:spPr>
          <a:xfrm>
            <a:off x="9534525" y="3271837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36653-A7BC-AB4A-937D-4D709F9680CF}"/>
              </a:ext>
            </a:extLst>
          </p:cNvPr>
          <p:cNvSpPr txBox="1"/>
          <p:nvPr/>
        </p:nvSpPr>
        <p:spPr>
          <a:xfrm>
            <a:off x="6931819" y="281901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85C8F-CC27-1147-A5FF-048AF98BDE33}"/>
              </a:ext>
            </a:extLst>
          </p:cNvPr>
          <p:cNvSpPr txBox="1"/>
          <p:nvPr/>
        </p:nvSpPr>
        <p:spPr>
          <a:xfrm>
            <a:off x="7024688" y="351944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2321B-57D5-5E44-93C4-4711FF31D356}"/>
              </a:ext>
            </a:extLst>
          </p:cNvPr>
          <p:cNvSpPr txBox="1"/>
          <p:nvPr/>
        </p:nvSpPr>
        <p:spPr>
          <a:xfrm>
            <a:off x="10175081" y="312179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BBFDD-BAA9-1B41-B0E1-94A6FDDC2487}"/>
              </a:ext>
            </a:extLst>
          </p:cNvPr>
          <p:cNvSpPr/>
          <p:nvPr/>
        </p:nvSpPr>
        <p:spPr>
          <a:xfrm>
            <a:off x="8315325" y="4721223"/>
            <a:ext cx="1285875" cy="7810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2F038E-0530-CD4B-9E46-315EF745C583}"/>
              </a:ext>
            </a:extLst>
          </p:cNvPr>
          <p:cNvCxnSpPr>
            <a:cxnSpLocks/>
          </p:cNvCxnSpPr>
          <p:nvPr/>
        </p:nvCxnSpPr>
        <p:spPr>
          <a:xfrm>
            <a:off x="7677150" y="5129212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C15DA2-1712-0C4D-BAE9-0F799708E77E}"/>
              </a:ext>
            </a:extLst>
          </p:cNvPr>
          <p:cNvSpPr txBox="1"/>
          <p:nvPr/>
        </p:nvSpPr>
        <p:spPr>
          <a:xfrm>
            <a:off x="6931819" y="499071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3B710E-0DCB-2C46-A7DF-ED7EF9BC5D41}"/>
              </a:ext>
            </a:extLst>
          </p:cNvPr>
          <p:cNvCxnSpPr>
            <a:cxnSpLocks/>
          </p:cNvCxnSpPr>
          <p:nvPr/>
        </p:nvCxnSpPr>
        <p:spPr>
          <a:xfrm>
            <a:off x="9601200" y="5128866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8E19BB-353F-4845-A8D4-A6FEDEF38751}"/>
              </a:ext>
            </a:extLst>
          </p:cNvPr>
          <p:cNvSpPr txBox="1"/>
          <p:nvPr/>
        </p:nvSpPr>
        <p:spPr>
          <a:xfrm>
            <a:off x="10220325" y="4898033"/>
            <a:ext cx="100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  <a:p>
            <a:r>
              <a:rPr lang="en-US" sz="1200" dirty="0"/>
              <a:t>Prediction</a:t>
            </a:r>
          </a:p>
        </p:txBody>
      </p:sp>
      <p:pic>
        <p:nvPicPr>
          <p:cNvPr id="3074" name="Picture 2" descr="Clipart Of Computers, Coding And Int - Transparent Computer Coding Clipart  , Transparent Cartoon, Free Cliparts &amp; Silhouettes - NetClipart">
            <a:extLst>
              <a:ext uri="{FF2B5EF4-FFF2-40B4-BE49-F238E27FC236}">
                <a16:creationId xmlns:a16="http://schemas.microsoft.com/office/drawing/2014/main" id="{13E946A8-3852-804A-8629-605B5E78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" y="4696360"/>
            <a:ext cx="2722971" cy="209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lue Ai Cliparts, Stock Vector And Royalty Free Blue Ai Illustrations">
            <a:extLst>
              <a:ext uri="{FF2B5EF4-FFF2-40B4-BE49-F238E27FC236}">
                <a16:creationId xmlns:a16="http://schemas.microsoft.com/office/drawing/2014/main" id="{74905621-1B61-AA4C-B4A2-E9A27FB7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333" y1="48444" x2="45333" y2="48444"/>
                        <a14:foregroundMark x1="45333" y1="40889" x2="45333" y2="40889"/>
                        <a14:foregroundMark x1="44889" y1="35556" x2="44889" y2="35556"/>
                        <a14:foregroundMark x1="40000" y1="35111" x2="43556" y2="53778"/>
                        <a14:foregroundMark x1="43556" y1="53778" x2="45333" y2="31556"/>
                        <a14:foregroundMark x1="45333" y1="31556" x2="64000" y2="30667"/>
                        <a14:foregroundMark x1="64000" y1="30667" x2="42667" y2="46667"/>
                        <a14:foregroundMark x1="42667" y1="46667" x2="57333" y2="37333"/>
                        <a14:foregroundMark x1="57333" y1="37333" x2="40444" y2="55556"/>
                        <a14:foregroundMark x1="41778" y1="48444" x2="36000" y2="64889"/>
                        <a14:foregroundMark x1="36000" y1="64889" x2="56000" y2="62222"/>
                        <a14:foregroundMark x1="56000" y1="62222" x2="64000" y2="46222"/>
                        <a14:foregroundMark x1="64000" y1="46222" x2="48889" y2="53778"/>
                        <a14:foregroundMark x1="48889" y1="53778" x2="35111" y2="44000"/>
                        <a14:foregroundMark x1="35111" y1="44000" x2="36000" y2="45333"/>
                        <a14:foregroundMark x1="61778" y1="46222" x2="64000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412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17" grpId="0" animBg="1"/>
      <p:bldP spid="21" grpId="0"/>
      <p:bldP spid="22" grpId="0"/>
      <p:bldP spid="23" grpId="0"/>
      <p:bldP spid="24" grpId="0" animBg="1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F14E1-63D9-E540-8D25-97C427B9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AI ML and DL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r Victoria Holt: life, the universe and everything: AI the art of the  possible">
            <a:extLst>
              <a:ext uri="{FF2B5EF4-FFF2-40B4-BE49-F238E27FC236}">
                <a16:creationId xmlns:a16="http://schemas.microsoft.com/office/drawing/2014/main" id="{F77AB927-1143-A848-8AC2-0F18458363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r="1094" b="-3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8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8755-AC08-634E-9792-9A6EFA6F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Why Neural Network ?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185BB83-DD80-4954-87A0-EB0CBF5A4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858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2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BA4723D-F6DE-4123-9EE6-C805F4A9B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graphicEl>
                                              <a:dgm id="{DBA4723D-F6DE-4123-9EE6-C805F4A9B9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6FFB1F1-5419-4D03-82C8-8B14A695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graphicEl>
                                              <a:dgm id="{A6FFB1F1-5419-4D03-82C8-8B14A6952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D6645CD-33B9-4D29-ABEE-D7F13EF7E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graphicEl>
                                              <a:dgm id="{FD6645CD-33B9-4D29-ABEE-D7F13EF7EF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660BA16-F14E-4855-B4CF-7A0C7C35E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graphicEl>
                                              <a:dgm id="{2660BA16-F14E-4855-B4CF-7A0C7C35E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E7B0D7E-837F-44F1-988E-B80BECC5E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graphicEl>
                                              <a:dgm id="{EE7B0D7E-837F-44F1-988E-B80BECC5E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39519FA-32D3-450B-80B2-6159D2BE7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graphicEl>
                                              <a:dgm id="{539519FA-32D3-450B-80B2-6159D2BE7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B6951BD-48BD-4736-ADA8-19A94395B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graphicEl>
                                              <a:dgm id="{9B6951BD-48BD-4736-ADA8-19A94395B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3ECD440-8A31-4489-B09B-9C5D1A9D2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graphicEl>
                                              <a:dgm id="{93ECD440-8A31-4489-B09B-9C5D1A9D2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F3F0266-94DE-42C1-B11E-D3B5D005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graphicEl>
                                              <a:dgm id="{6F3F0266-94DE-42C1-B11E-D3B5D005F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F7FC96-5F01-4543-A348-2450B91D3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graphicEl>
                                              <a:dgm id="{97F7FC96-5F01-4543-A348-2450B91D3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0E405EE-3763-46D5-928C-D76632C02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>
                                            <p:graphicEl>
                                              <a:dgm id="{A0E405EE-3763-46D5-928C-D76632C02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2EF496-A5FA-43BB-9700-8EA3E337D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graphicEl>
                                              <a:dgm id="{4B2EF496-A5FA-43BB-9700-8EA3E337D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80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1" name="Picture 82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E93DA-D86C-0B49-8348-D76EFC6D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Basics of Neural Network</a:t>
            </a:r>
          </a:p>
        </p:txBody>
      </p:sp>
      <p:sp>
        <p:nvSpPr>
          <p:cNvPr id="4112" name="Rectangle 84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utorial) NEURAL NETWORK Models in R - DataCamp">
            <a:extLst>
              <a:ext uri="{FF2B5EF4-FFF2-40B4-BE49-F238E27FC236}">
                <a16:creationId xmlns:a16="http://schemas.microsoft.com/office/drawing/2014/main" id="{A4956E73-9532-F54E-8648-2004A4934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19688" r="-175" b="1"/>
          <a:stretch/>
        </p:blipFill>
        <p:spPr bwMode="auto">
          <a:xfrm>
            <a:off x="656390" y="3662809"/>
            <a:ext cx="5609947" cy="19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ural networks: representation.">
            <a:extLst>
              <a:ext uri="{FF2B5EF4-FFF2-40B4-BE49-F238E27FC236}">
                <a16:creationId xmlns:a16="http://schemas.microsoft.com/office/drawing/2014/main" id="{76C08D71-3545-874C-B271-29A292B10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r="-1" b="-2"/>
          <a:stretch/>
        </p:blipFill>
        <p:spPr bwMode="auto">
          <a:xfrm>
            <a:off x="6761880" y="3151968"/>
            <a:ext cx="5166360" cy="29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8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820CF-A73E-C04C-96B1-E9213C33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Complex Artificial Neural Network</a:t>
            </a:r>
          </a:p>
        </p:txBody>
      </p:sp>
      <p:cxnSp>
        <p:nvCxnSpPr>
          <p:cNvPr id="5140" name="Straight Connector 8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Deep learning and neural networks">
            <a:extLst>
              <a:ext uri="{FF2B5EF4-FFF2-40B4-BE49-F238E27FC236}">
                <a16:creationId xmlns:a16="http://schemas.microsoft.com/office/drawing/2014/main" id="{6B9DB564-6114-EA42-B5E1-F74E22AF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1" name="Straight Connector 8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rtificial Neural Networks">
            <a:extLst>
              <a:ext uri="{FF2B5EF4-FFF2-40B4-BE49-F238E27FC236}">
                <a16:creationId xmlns:a16="http://schemas.microsoft.com/office/drawing/2014/main" id="{F742418A-F511-7041-8872-A35A597D4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" r="12283" b="-1"/>
          <a:stretch/>
        </p:blipFill>
        <p:spPr bwMode="auto">
          <a:xfrm>
            <a:off x="6817503" y="2426818"/>
            <a:ext cx="471105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8C45-84E1-5C49-9738-73045DC0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Steps for building a NN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8009A426-BCC9-45F2-9E1B-11478113E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35865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98A00B71-7C2B-CC47-89CA-18E9BCAF3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graphicEl>
                                              <a:dgm id="{98A00B71-7C2B-CC47-89CA-18E9BCAF3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0364FF86-B137-AF48-A95E-6ABE22D0E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graphicEl>
                                              <a:dgm id="{0364FF86-B137-AF48-A95E-6ABE22D0EB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4B329205-4AB2-A449-9605-CB46087A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graphicEl>
                                              <a:dgm id="{4B329205-4AB2-A449-9605-CB46087A2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AB13CCE7-FDF5-994A-BF41-B96C1E715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graphicEl>
                                              <a:dgm id="{AB13CCE7-FDF5-994A-BF41-B96C1E715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735008CA-F03B-E445-B7DB-4FBD0CF96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graphicEl>
                                              <a:dgm id="{735008CA-F03B-E445-B7DB-4FBD0CF96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F542D826-FE71-314E-AC37-E73B813C5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graphicEl>
                                              <a:dgm id="{F542D826-FE71-314E-AC37-E73B813C5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4DD46700-2215-EB4E-95EF-BA6B3B5ED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graphicEl>
                                              <a:dgm id="{4DD46700-2215-EB4E-95EF-BA6B3B5ED3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A9AB6ABD-F56D-194D-8913-1F0E687F6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>
                                            <p:graphicEl>
                                              <a:dgm id="{A9AB6ABD-F56D-194D-8913-1F0E687F6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24B667FC-2D99-3A4E-9521-29F4EAAC1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>
                                            <p:graphicEl>
                                              <a:dgm id="{24B667FC-2D99-3A4E-9521-29F4EAAC13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A1C61E04-1BF8-194F-B080-37F85371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graphicEl>
                                              <a:dgm id="{A1C61E04-1BF8-194F-B080-37F853717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5012F380-B58D-424F-9044-011C5BA2F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graphicEl>
                                              <a:dgm id="{5012F380-B58D-424F-9044-011C5BA2F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59A513-84FC-4F08-805E-C51CE7F5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7B3778-847D-49DE-9ED7-3ECD207F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4973CB-E945-49D8-8629-2564A339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359CA1-D061-41BA-8920-ED22CB4F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996946-DE01-4AD1-A6A3-9FA06DBA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331899-34B3-4B61-9479-5321983D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8B424E-2AB2-41D8-92DD-A44E6F5E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4417B-7317-554B-AA32-6C752F02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6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Optimizer?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Circles with Lines">
            <a:extLst>
              <a:ext uri="{FF2B5EF4-FFF2-40B4-BE49-F238E27FC236}">
                <a16:creationId xmlns:a16="http://schemas.microsoft.com/office/drawing/2014/main" id="{E8B5BF90-B575-476E-B9BF-C253DE8E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99" y="1349462"/>
            <a:ext cx="4134103" cy="413410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A2A379C-12FD-4404-BDF2-B7EFF0593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7C94E4-4224-4270-BF49-210D0228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372932-A744-4DBC-92F9-C390AC5D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7255D0-F5AE-4538-8BA0-27F44A240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F9E288-385B-4C5F-BF47-8170ED51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3C7327-7E19-5349-943D-695F801DCB1F}"/>
              </a:ext>
            </a:extLst>
          </p:cNvPr>
          <p:cNvSpPr txBox="1"/>
          <p:nvPr/>
        </p:nvSpPr>
        <p:spPr>
          <a:xfrm>
            <a:off x="5258846" y="3834245"/>
            <a:ext cx="5867720" cy="24236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Part of Hyper tuning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Technique to achieve minimum loss.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Depends upon use case.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Use of Optimizers in Neural Network</vt:lpstr>
      <vt:lpstr>Content</vt:lpstr>
      <vt:lpstr>Conventional vs AI</vt:lpstr>
      <vt:lpstr>AI ML and DL</vt:lpstr>
      <vt:lpstr>Why Neural Network ?</vt:lpstr>
      <vt:lpstr>Basics of Neural Network</vt:lpstr>
      <vt:lpstr>Complex Artificial Neural Network</vt:lpstr>
      <vt:lpstr>Simple Steps for building a NN Model</vt:lpstr>
      <vt:lpstr>What is Optimizer?</vt:lpstr>
      <vt:lpstr>Type of Optimizer</vt:lpstr>
      <vt:lpstr>Libraries for Deep Learning</vt:lpstr>
      <vt:lpstr>Workstation Setup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Optimizers in Neural Network</dc:title>
  <dc:creator>PANWAR KAPIL</dc:creator>
  <cp:lastModifiedBy>PANWAR KAPIL</cp:lastModifiedBy>
  <cp:revision>2</cp:revision>
  <dcterms:created xsi:type="dcterms:W3CDTF">2020-09-17T00:23:49Z</dcterms:created>
  <dcterms:modified xsi:type="dcterms:W3CDTF">2020-09-17T00:26:47Z</dcterms:modified>
</cp:coreProperties>
</file>