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68" r:id="rId4"/>
    <p:sldId id="277" r:id="rId5"/>
    <p:sldId id="282" r:id="rId6"/>
    <p:sldId id="278" r:id="rId7"/>
    <p:sldId id="280" r:id="rId8"/>
    <p:sldId id="270" r:id="rId9"/>
    <p:sldId id="271" r:id="rId10"/>
    <p:sldId id="272" r:id="rId11"/>
    <p:sldId id="275" r:id="rId12"/>
    <p:sldId id="273" r:id="rId13"/>
    <p:sldId id="27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B3A8C-2384-6FEA-305B-99D2A78FA199}" v="299" dt="2024-04-12T09:06:52.281"/>
    <p1510:client id="{B5E2EA22-B670-BE07-5E46-9A76A11C29E0}" v="88" dt="2024-04-12T11:50:25.430"/>
    <p1510:client id="{DB249515-9E1E-C3FB-DB61-E5EDB7118213}" v="69" dt="2024-04-12T11:55:55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FF724-5013-413A-A451-6E225ED262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F4DEC3-6127-4590-B18E-A889F9109043}">
      <dgm:prSet/>
      <dgm:spPr/>
      <dgm:t>
        <a:bodyPr/>
        <a:lstStyle/>
        <a:p>
          <a:r>
            <a:rPr lang="fr-FR" baseline="0"/>
            <a:t>Objectif du projet </a:t>
          </a:r>
          <a:endParaRPr lang="en-US"/>
        </a:p>
      </dgm:t>
    </dgm:pt>
    <dgm:pt modelId="{962ACAA3-6899-47DC-A84C-9D87400B53CB}" type="parTrans" cxnId="{918B9EB7-9526-4935-B370-6523CE499F1D}">
      <dgm:prSet/>
      <dgm:spPr/>
      <dgm:t>
        <a:bodyPr/>
        <a:lstStyle/>
        <a:p>
          <a:endParaRPr lang="en-US"/>
        </a:p>
      </dgm:t>
    </dgm:pt>
    <dgm:pt modelId="{9B594FAE-C2FA-47B2-9D51-B1317105949D}" type="sibTrans" cxnId="{918B9EB7-9526-4935-B370-6523CE499F1D}">
      <dgm:prSet/>
      <dgm:spPr/>
      <dgm:t>
        <a:bodyPr/>
        <a:lstStyle/>
        <a:p>
          <a:endParaRPr lang="en-US"/>
        </a:p>
      </dgm:t>
    </dgm:pt>
    <dgm:pt modelId="{5AEECF31-7743-41B2-A43A-9289BB10AAD2}">
      <dgm:prSet/>
      <dgm:spPr/>
      <dgm:t>
        <a:bodyPr/>
        <a:lstStyle/>
        <a:p>
          <a:r>
            <a:rPr lang="fr-FR" baseline="0"/>
            <a:t>Architectures proposées</a:t>
          </a:r>
          <a:endParaRPr lang="en-US"/>
        </a:p>
      </dgm:t>
    </dgm:pt>
    <dgm:pt modelId="{64A0A810-E1C4-411C-9983-7AFECC3CFF3C}" type="parTrans" cxnId="{31DED7AE-23B0-4B33-98F2-376970ACF9BA}">
      <dgm:prSet/>
      <dgm:spPr/>
      <dgm:t>
        <a:bodyPr/>
        <a:lstStyle/>
        <a:p>
          <a:endParaRPr lang="en-US"/>
        </a:p>
      </dgm:t>
    </dgm:pt>
    <dgm:pt modelId="{21BB247A-6A40-486E-B309-B8FEAB69630F}" type="sibTrans" cxnId="{31DED7AE-23B0-4B33-98F2-376970ACF9BA}">
      <dgm:prSet/>
      <dgm:spPr/>
      <dgm:t>
        <a:bodyPr/>
        <a:lstStyle/>
        <a:p>
          <a:endParaRPr lang="en-US"/>
        </a:p>
      </dgm:t>
    </dgm:pt>
    <dgm:pt modelId="{68492113-5720-42D2-89E6-7B85A3160F5B}">
      <dgm:prSet/>
      <dgm:spPr/>
      <dgm:t>
        <a:bodyPr/>
        <a:lstStyle/>
        <a:p>
          <a:r>
            <a:rPr lang="fr-FR" baseline="0"/>
            <a:t>Technologies utilisées</a:t>
          </a:r>
          <a:endParaRPr lang="en-US"/>
        </a:p>
      </dgm:t>
    </dgm:pt>
    <dgm:pt modelId="{8E77A64B-0EA8-4E91-9B41-2539B46079B9}" type="parTrans" cxnId="{9A5A914F-742B-4E23-9978-73F0B05E5862}">
      <dgm:prSet/>
      <dgm:spPr/>
      <dgm:t>
        <a:bodyPr/>
        <a:lstStyle/>
        <a:p>
          <a:endParaRPr lang="en-US"/>
        </a:p>
      </dgm:t>
    </dgm:pt>
    <dgm:pt modelId="{6F0C3E36-8BD7-4598-B3AC-4FC61A6C1641}" type="sibTrans" cxnId="{9A5A914F-742B-4E23-9978-73F0B05E5862}">
      <dgm:prSet/>
      <dgm:spPr/>
      <dgm:t>
        <a:bodyPr/>
        <a:lstStyle/>
        <a:p>
          <a:endParaRPr lang="en-US"/>
        </a:p>
      </dgm:t>
    </dgm:pt>
    <dgm:pt modelId="{4FD22406-5E95-45C9-A8C5-5FF9A6ACF1F1}">
      <dgm:prSet/>
      <dgm:spPr/>
      <dgm:t>
        <a:bodyPr/>
        <a:lstStyle/>
        <a:p>
          <a:r>
            <a:rPr lang="fr-FR" baseline="0"/>
            <a:t>Démonstration des données des capteurs</a:t>
          </a:r>
          <a:endParaRPr lang="en-US"/>
        </a:p>
      </dgm:t>
    </dgm:pt>
    <dgm:pt modelId="{FBC85968-F084-45C5-80EB-13EB3376389D}" type="parTrans" cxnId="{1B63DDD6-9E49-42C3-977C-FDCEF6963182}">
      <dgm:prSet/>
      <dgm:spPr/>
      <dgm:t>
        <a:bodyPr/>
        <a:lstStyle/>
        <a:p>
          <a:endParaRPr lang="en-US"/>
        </a:p>
      </dgm:t>
    </dgm:pt>
    <dgm:pt modelId="{4CE8C23E-B9ED-4874-8AD3-6DAC7D34248B}" type="sibTrans" cxnId="{1B63DDD6-9E49-42C3-977C-FDCEF6963182}">
      <dgm:prSet/>
      <dgm:spPr/>
      <dgm:t>
        <a:bodyPr/>
        <a:lstStyle/>
        <a:p>
          <a:endParaRPr lang="en-US"/>
        </a:p>
      </dgm:t>
    </dgm:pt>
    <dgm:pt modelId="{A8FEA417-AB6B-4ED3-B2BF-6D8C909D36A6}">
      <dgm:prSet/>
      <dgm:spPr/>
      <dgm:t>
        <a:bodyPr/>
        <a:lstStyle/>
        <a:p>
          <a:r>
            <a:rPr lang="fr-FR" baseline="0"/>
            <a:t>Traitement des données </a:t>
          </a:r>
          <a:endParaRPr lang="en-US"/>
        </a:p>
      </dgm:t>
    </dgm:pt>
    <dgm:pt modelId="{CEE95B3D-B6BD-4030-A4B0-034BE814E0DB}" type="parTrans" cxnId="{E48ECC87-D7A5-4C80-AF8C-0EEC1724D923}">
      <dgm:prSet/>
      <dgm:spPr/>
      <dgm:t>
        <a:bodyPr/>
        <a:lstStyle/>
        <a:p>
          <a:endParaRPr lang="en-US"/>
        </a:p>
      </dgm:t>
    </dgm:pt>
    <dgm:pt modelId="{26CD4876-E4D1-4A23-B507-52EA5F839431}" type="sibTrans" cxnId="{E48ECC87-D7A5-4C80-AF8C-0EEC1724D923}">
      <dgm:prSet/>
      <dgm:spPr/>
      <dgm:t>
        <a:bodyPr/>
        <a:lstStyle/>
        <a:p>
          <a:endParaRPr lang="en-US"/>
        </a:p>
      </dgm:t>
    </dgm:pt>
    <dgm:pt modelId="{1E40ADBE-B4BD-485B-ACA1-25773BA1794C}">
      <dgm:prSet/>
      <dgm:spPr/>
      <dgm:t>
        <a:bodyPr/>
        <a:lstStyle/>
        <a:p>
          <a:r>
            <a:rPr lang="fr-FR" baseline="0"/>
            <a:t>Traitement d’anomalies</a:t>
          </a:r>
          <a:endParaRPr lang="en-US"/>
        </a:p>
      </dgm:t>
    </dgm:pt>
    <dgm:pt modelId="{CB5AA655-2696-4D6C-A7C8-00819DB55E6B}" type="parTrans" cxnId="{CA168004-0683-43AD-8EBB-883B2A76B2A4}">
      <dgm:prSet/>
      <dgm:spPr/>
      <dgm:t>
        <a:bodyPr/>
        <a:lstStyle/>
        <a:p>
          <a:endParaRPr lang="en-US"/>
        </a:p>
      </dgm:t>
    </dgm:pt>
    <dgm:pt modelId="{1A835339-AC71-4EEE-9BBF-ABD3F7F00FBF}" type="sibTrans" cxnId="{CA168004-0683-43AD-8EBB-883B2A76B2A4}">
      <dgm:prSet/>
      <dgm:spPr/>
      <dgm:t>
        <a:bodyPr/>
        <a:lstStyle/>
        <a:p>
          <a:endParaRPr lang="en-US"/>
        </a:p>
      </dgm:t>
    </dgm:pt>
    <dgm:pt modelId="{A0BDE8C9-ED78-4CF6-981B-C7C90DA55714}">
      <dgm:prSet/>
      <dgm:spPr/>
      <dgm:t>
        <a:bodyPr/>
        <a:lstStyle/>
        <a:p>
          <a:r>
            <a:rPr lang="fr-FR" baseline="0"/>
            <a:t>Démo </a:t>
          </a:r>
          <a:endParaRPr lang="en-US"/>
        </a:p>
      </dgm:t>
    </dgm:pt>
    <dgm:pt modelId="{A051D947-660B-4B40-AE7E-B8E231A504F2}" type="parTrans" cxnId="{9092C8CD-AC69-463F-9316-10DA764C3DF3}">
      <dgm:prSet/>
      <dgm:spPr/>
      <dgm:t>
        <a:bodyPr/>
        <a:lstStyle/>
        <a:p>
          <a:endParaRPr lang="en-US"/>
        </a:p>
      </dgm:t>
    </dgm:pt>
    <dgm:pt modelId="{4207FBCB-9DEE-4E7E-A152-53FAA936A877}" type="sibTrans" cxnId="{9092C8CD-AC69-463F-9316-10DA764C3DF3}">
      <dgm:prSet/>
      <dgm:spPr/>
      <dgm:t>
        <a:bodyPr/>
        <a:lstStyle/>
        <a:p>
          <a:endParaRPr lang="en-US"/>
        </a:p>
      </dgm:t>
    </dgm:pt>
    <dgm:pt modelId="{F7C730B3-4011-487C-B4F9-D0A5174EE9ED}">
      <dgm:prSet/>
      <dgm:spPr/>
      <dgm:t>
        <a:bodyPr/>
        <a:lstStyle/>
        <a:p>
          <a:r>
            <a:rPr lang="fr-FR" baseline="0"/>
            <a:t>Challenge et contraintes </a:t>
          </a:r>
          <a:endParaRPr lang="en-US"/>
        </a:p>
      </dgm:t>
    </dgm:pt>
    <dgm:pt modelId="{A08B4A08-0228-4342-A985-A0E44BBB73E5}" type="parTrans" cxnId="{295526CA-9756-4929-ACAD-80497757CE21}">
      <dgm:prSet/>
      <dgm:spPr/>
      <dgm:t>
        <a:bodyPr/>
        <a:lstStyle/>
        <a:p>
          <a:endParaRPr lang="en-US"/>
        </a:p>
      </dgm:t>
    </dgm:pt>
    <dgm:pt modelId="{4AF0424E-00C9-4357-B9D4-03EA8AAE55EF}" type="sibTrans" cxnId="{295526CA-9756-4929-ACAD-80497757CE21}">
      <dgm:prSet/>
      <dgm:spPr/>
      <dgm:t>
        <a:bodyPr/>
        <a:lstStyle/>
        <a:p>
          <a:endParaRPr lang="en-US"/>
        </a:p>
      </dgm:t>
    </dgm:pt>
    <dgm:pt modelId="{A990A808-9A40-41BB-B9CD-92BEC44BCA42}" type="pres">
      <dgm:prSet presAssocID="{8C1FF724-5013-413A-A451-6E225ED2620E}" presName="root" presStyleCnt="0">
        <dgm:presLayoutVars>
          <dgm:dir/>
          <dgm:resizeHandles val="exact"/>
        </dgm:presLayoutVars>
      </dgm:prSet>
      <dgm:spPr/>
    </dgm:pt>
    <dgm:pt modelId="{312E01E9-5920-4221-A214-0B65AE1C3A03}" type="pres">
      <dgm:prSet presAssocID="{51F4DEC3-6127-4590-B18E-A889F9109043}" presName="compNode" presStyleCnt="0"/>
      <dgm:spPr/>
    </dgm:pt>
    <dgm:pt modelId="{1358FF17-97AE-43DC-8998-A428EB37283F}" type="pres">
      <dgm:prSet presAssocID="{51F4DEC3-6127-4590-B18E-A889F9109043}" presName="bgRect" presStyleLbl="bgShp" presStyleIdx="0" presStyleCnt="8"/>
      <dgm:spPr/>
    </dgm:pt>
    <dgm:pt modelId="{C574E278-BC6E-4940-BEF4-950F91012F5E}" type="pres">
      <dgm:prSet presAssocID="{51F4DEC3-6127-4590-B18E-A889F910904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34458ED2-046D-4A4A-BCBC-9475B1BF5974}" type="pres">
      <dgm:prSet presAssocID="{51F4DEC3-6127-4590-B18E-A889F9109043}" presName="spaceRect" presStyleCnt="0"/>
      <dgm:spPr/>
    </dgm:pt>
    <dgm:pt modelId="{2C73C915-B3F6-486B-98C7-13677314E516}" type="pres">
      <dgm:prSet presAssocID="{51F4DEC3-6127-4590-B18E-A889F9109043}" presName="parTx" presStyleLbl="revTx" presStyleIdx="0" presStyleCnt="8">
        <dgm:presLayoutVars>
          <dgm:chMax val="0"/>
          <dgm:chPref val="0"/>
        </dgm:presLayoutVars>
      </dgm:prSet>
      <dgm:spPr/>
    </dgm:pt>
    <dgm:pt modelId="{C0CCB7F9-24DD-4F3F-9D23-33A167554700}" type="pres">
      <dgm:prSet presAssocID="{9B594FAE-C2FA-47B2-9D51-B1317105949D}" presName="sibTrans" presStyleCnt="0"/>
      <dgm:spPr/>
    </dgm:pt>
    <dgm:pt modelId="{3E20B341-EE29-412D-AC30-D564BF91B773}" type="pres">
      <dgm:prSet presAssocID="{5AEECF31-7743-41B2-A43A-9289BB10AAD2}" presName="compNode" presStyleCnt="0"/>
      <dgm:spPr/>
    </dgm:pt>
    <dgm:pt modelId="{AC22EC63-AE21-4FAE-A8C6-486004A66FD4}" type="pres">
      <dgm:prSet presAssocID="{5AEECF31-7743-41B2-A43A-9289BB10AAD2}" presName="bgRect" presStyleLbl="bgShp" presStyleIdx="1" presStyleCnt="8"/>
      <dgm:spPr/>
    </dgm:pt>
    <dgm:pt modelId="{96BC277C-4608-45E8-A030-FB59CBA00D43}" type="pres">
      <dgm:prSet presAssocID="{5AEECF31-7743-41B2-A43A-9289BB10AAD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5CCF4CED-E996-4751-B676-6CA1FB66D147}" type="pres">
      <dgm:prSet presAssocID="{5AEECF31-7743-41B2-A43A-9289BB10AAD2}" presName="spaceRect" presStyleCnt="0"/>
      <dgm:spPr/>
    </dgm:pt>
    <dgm:pt modelId="{F64F5567-2AA5-42E1-AE30-ADF5B154D558}" type="pres">
      <dgm:prSet presAssocID="{5AEECF31-7743-41B2-A43A-9289BB10AAD2}" presName="parTx" presStyleLbl="revTx" presStyleIdx="1" presStyleCnt="8">
        <dgm:presLayoutVars>
          <dgm:chMax val="0"/>
          <dgm:chPref val="0"/>
        </dgm:presLayoutVars>
      </dgm:prSet>
      <dgm:spPr/>
    </dgm:pt>
    <dgm:pt modelId="{CA57FE7F-7752-4820-8D4F-D8D6E0CF88BB}" type="pres">
      <dgm:prSet presAssocID="{21BB247A-6A40-486E-B309-B8FEAB69630F}" presName="sibTrans" presStyleCnt="0"/>
      <dgm:spPr/>
    </dgm:pt>
    <dgm:pt modelId="{D2EE03F2-1D3D-4B84-B48B-DE4522D88221}" type="pres">
      <dgm:prSet presAssocID="{68492113-5720-42D2-89E6-7B85A3160F5B}" presName="compNode" presStyleCnt="0"/>
      <dgm:spPr/>
    </dgm:pt>
    <dgm:pt modelId="{9238455B-72F3-4F18-AF0E-6F523B111963}" type="pres">
      <dgm:prSet presAssocID="{68492113-5720-42D2-89E6-7B85A3160F5B}" presName="bgRect" presStyleLbl="bgShp" presStyleIdx="2" presStyleCnt="8"/>
      <dgm:spPr/>
    </dgm:pt>
    <dgm:pt modelId="{884F91B4-10E8-4F4C-8966-E2D982B00E8C}" type="pres">
      <dgm:prSet presAssocID="{68492113-5720-42D2-89E6-7B85A3160F5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6577D5BE-9D83-461A-A2C7-88FEDB589394}" type="pres">
      <dgm:prSet presAssocID="{68492113-5720-42D2-89E6-7B85A3160F5B}" presName="spaceRect" presStyleCnt="0"/>
      <dgm:spPr/>
    </dgm:pt>
    <dgm:pt modelId="{7C520B89-5C88-4C97-899E-7E6EEEF53030}" type="pres">
      <dgm:prSet presAssocID="{68492113-5720-42D2-89E6-7B85A3160F5B}" presName="parTx" presStyleLbl="revTx" presStyleIdx="2" presStyleCnt="8">
        <dgm:presLayoutVars>
          <dgm:chMax val="0"/>
          <dgm:chPref val="0"/>
        </dgm:presLayoutVars>
      </dgm:prSet>
      <dgm:spPr/>
    </dgm:pt>
    <dgm:pt modelId="{BD7A33EF-A0AE-4E7C-ADB7-4F0B8C009DA7}" type="pres">
      <dgm:prSet presAssocID="{6F0C3E36-8BD7-4598-B3AC-4FC61A6C1641}" presName="sibTrans" presStyleCnt="0"/>
      <dgm:spPr/>
    </dgm:pt>
    <dgm:pt modelId="{0D3F387C-1E20-4C6E-AD35-C4B39BCB1DE1}" type="pres">
      <dgm:prSet presAssocID="{4FD22406-5E95-45C9-A8C5-5FF9A6ACF1F1}" presName="compNode" presStyleCnt="0"/>
      <dgm:spPr/>
    </dgm:pt>
    <dgm:pt modelId="{D378BA68-3EF3-4F64-B971-4D22EC07BCF0}" type="pres">
      <dgm:prSet presAssocID="{4FD22406-5E95-45C9-A8C5-5FF9A6ACF1F1}" presName="bgRect" presStyleLbl="bgShp" presStyleIdx="3" presStyleCnt="8"/>
      <dgm:spPr/>
    </dgm:pt>
    <dgm:pt modelId="{67984269-D530-4A38-BC3F-9FFDC25C6554}" type="pres">
      <dgm:prSet presAssocID="{4FD22406-5E95-45C9-A8C5-5FF9A6ACF1F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81E0A93D-53CF-4C05-9CA9-F203F9AAEF2D}" type="pres">
      <dgm:prSet presAssocID="{4FD22406-5E95-45C9-A8C5-5FF9A6ACF1F1}" presName="spaceRect" presStyleCnt="0"/>
      <dgm:spPr/>
    </dgm:pt>
    <dgm:pt modelId="{C620251A-3747-43CF-AD63-552B08D97B5A}" type="pres">
      <dgm:prSet presAssocID="{4FD22406-5E95-45C9-A8C5-5FF9A6ACF1F1}" presName="parTx" presStyleLbl="revTx" presStyleIdx="3" presStyleCnt="8">
        <dgm:presLayoutVars>
          <dgm:chMax val="0"/>
          <dgm:chPref val="0"/>
        </dgm:presLayoutVars>
      </dgm:prSet>
      <dgm:spPr/>
    </dgm:pt>
    <dgm:pt modelId="{B2AC68E2-3D75-4467-A80B-FDAF8DAAEC4C}" type="pres">
      <dgm:prSet presAssocID="{4CE8C23E-B9ED-4874-8AD3-6DAC7D34248B}" presName="sibTrans" presStyleCnt="0"/>
      <dgm:spPr/>
    </dgm:pt>
    <dgm:pt modelId="{5D824A72-CBFF-453F-AD97-2EBD7A781D97}" type="pres">
      <dgm:prSet presAssocID="{A8FEA417-AB6B-4ED3-B2BF-6D8C909D36A6}" presName="compNode" presStyleCnt="0"/>
      <dgm:spPr/>
    </dgm:pt>
    <dgm:pt modelId="{08C0CF3A-B315-4588-90C5-58883F0E51A8}" type="pres">
      <dgm:prSet presAssocID="{A8FEA417-AB6B-4ED3-B2BF-6D8C909D36A6}" presName="bgRect" presStyleLbl="bgShp" presStyleIdx="4" presStyleCnt="8"/>
      <dgm:spPr/>
    </dgm:pt>
    <dgm:pt modelId="{3E74C6BD-BADF-49DA-A824-311E3C6F1DD4}" type="pres">
      <dgm:prSet presAssocID="{A8FEA417-AB6B-4ED3-B2BF-6D8C909D36A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37570563-4B44-4B68-865F-1D2F824FFE7D}" type="pres">
      <dgm:prSet presAssocID="{A8FEA417-AB6B-4ED3-B2BF-6D8C909D36A6}" presName="spaceRect" presStyleCnt="0"/>
      <dgm:spPr/>
    </dgm:pt>
    <dgm:pt modelId="{A5075CDF-3439-434C-B92E-7B5393055211}" type="pres">
      <dgm:prSet presAssocID="{A8FEA417-AB6B-4ED3-B2BF-6D8C909D36A6}" presName="parTx" presStyleLbl="revTx" presStyleIdx="4" presStyleCnt="8">
        <dgm:presLayoutVars>
          <dgm:chMax val="0"/>
          <dgm:chPref val="0"/>
        </dgm:presLayoutVars>
      </dgm:prSet>
      <dgm:spPr/>
    </dgm:pt>
    <dgm:pt modelId="{CECAB076-C2C1-4163-99C1-224BF495559A}" type="pres">
      <dgm:prSet presAssocID="{26CD4876-E4D1-4A23-B507-52EA5F839431}" presName="sibTrans" presStyleCnt="0"/>
      <dgm:spPr/>
    </dgm:pt>
    <dgm:pt modelId="{FD87AB7F-5ADE-436A-A3F5-EE9104642016}" type="pres">
      <dgm:prSet presAssocID="{1E40ADBE-B4BD-485B-ACA1-25773BA1794C}" presName="compNode" presStyleCnt="0"/>
      <dgm:spPr/>
    </dgm:pt>
    <dgm:pt modelId="{426F438F-B3E3-44A6-9C01-55DA5CF3AA67}" type="pres">
      <dgm:prSet presAssocID="{1E40ADBE-B4BD-485B-ACA1-25773BA1794C}" presName="bgRect" presStyleLbl="bgShp" presStyleIdx="5" presStyleCnt="8"/>
      <dgm:spPr/>
    </dgm:pt>
    <dgm:pt modelId="{4350B1D6-744C-4096-972F-7B901A4C7C0A}" type="pres">
      <dgm:prSet presAssocID="{1E40ADBE-B4BD-485B-ACA1-25773BA1794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ecine"/>
        </a:ext>
      </dgm:extLst>
    </dgm:pt>
    <dgm:pt modelId="{1144394B-02E9-4F82-B3DF-103D022BBDD9}" type="pres">
      <dgm:prSet presAssocID="{1E40ADBE-B4BD-485B-ACA1-25773BA1794C}" presName="spaceRect" presStyleCnt="0"/>
      <dgm:spPr/>
    </dgm:pt>
    <dgm:pt modelId="{2C2EEF1B-1448-4C00-98EC-47BF75BCC86C}" type="pres">
      <dgm:prSet presAssocID="{1E40ADBE-B4BD-485B-ACA1-25773BA1794C}" presName="parTx" presStyleLbl="revTx" presStyleIdx="5" presStyleCnt="8">
        <dgm:presLayoutVars>
          <dgm:chMax val="0"/>
          <dgm:chPref val="0"/>
        </dgm:presLayoutVars>
      </dgm:prSet>
      <dgm:spPr/>
    </dgm:pt>
    <dgm:pt modelId="{2DEDDCEE-C3F4-4C31-9B06-F61BB9917D68}" type="pres">
      <dgm:prSet presAssocID="{1A835339-AC71-4EEE-9BBF-ABD3F7F00FBF}" presName="sibTrans" presStyleCnt="0"/>
      <dgm:spPr/>
    </dgm:pt>
    <dgm:pt modelId="{E628C2B5-55B1-40DB-84DF-253E946D9842}" type="pres">
      <dgm:prSet presAssocID="{A0BDE8C9-ED78-4CF6-981B-C7C90DA55714}" presName="compNode" presStyleCnt="0"/>
      <dgm:spPr/>
    </dgm:pt>
    <dgm:pt modelId="{6745F35E-B79E-4B86-A546-9F19B626D4A7}" type="pres">
      <dgm:prSet presAssocID="{A0BDE8C9-ED78-4CF6-981B-C7C90DA55714}" presName="bgRect" presStyleLbl="bgShp" presStyleIdx="6" presStyleCnt="8"/>
      <dgm:spPr/>
    </dgm:pt>
    <dgm:pt modelId="{49635818-C771-4CD5-A602-CC82884D657F}" type="pres">
      <dgm:prSet presAssocID="{A0BDE8C9-ED78-4CF6-981B-C7C90DA5571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uer"/>
        </a:ext>
      </dgm:extLst>
    </dgm:pt>
    <dgm:pt modelId="{15D98A91-4FF9-4D00-AEFE-FB2438E8454F}" type="pres">
      <dgm:prSet presAssocID="{A0BDE8C9-ED78-4CF6-981B-C7C90DA55714}" presName="spaceRect" presStyleCnt="0"/>
      <dgm:spPr/>
    </dgm:pt>
    <dgm:pt modelId="{BEA420EE-8BED-4B72-B519-F906F2175852}" type="pres">
      <dgm:prSet presAssocID="{A0BDE8C9-ED78-4CF6-981B-C7C90DA55714}" presName="parTx" presStyleLbl="revTx" presStyleIdx="6" presStyleCnt="8">
        <dgm:presLayoutVars>
          <dgm:chMax val="0"/>
          <dgm:chPref val="0"/>
        </dgm:presLayoutVars>
      </dgm:prSet>
      <dgm:spPr/>
    </dgm:pt>
    <dgm:pt modelId="{8D7EB062-730D-4D4C-BD76-D2D3DA2C27B0}" type="pres">
      <dgm:prSet presAssocID="{4207FBCB-9DEE-4E7E-A152-53FAA936A877}" presName="sibTrans" presStyleCnt="0"/>
      <dgm:spPr/>
    </dgm:pt>
    <dgm:pt modelId="{79537BC0-BFB4-42FB-ADCC-86F4B2348FE3}" type="pres">
      <dgm:prSet presAssocID="{F7C730B3-4011-487C-B4F9-D0A5174EE9ED}" presName="compNode" presStyleCnt="0"/>
      <dgm:spPr/>
    </dgm:pt>
    <dgm:pt modelId="{D37B77AA-C051-4A7E-887D-F7D789133EB4}" type="pres">
      <dgm:prSet presAssocID="{F7C730B3-4011-487C-B4F9-D0A5174EE9ED}" presName="bgRect" presStyleLbl="bgShp" presStyleIdx="7" presStyleCnt="8"/>
      <dgm:spPr/>
    </dgm:pt>
    <dgm:pt modelId="{756C98EA-7559-4DF3-B44F-ED48C94482B4}" type="pres">
      <dgm:prSet presAssocID="{F7C730B3-4011-487C-B4F9-D0A5174EE9E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6236D367-6118-46CA-BE5E-BF7BD5D68B36}" type="pres">
      <dgm:prSet presAssocID="{F7C730B3-4011-487C-B4F9-D0A5174EE9ED}" presName="spaceRect" presStyleCnt="0"/>
      <dgm:spPr/>
    </dgm:pt>
    <dgm:pt modelId="{4674286E-EE2C-4DE4-9733-318BD6D615A0}" type="pres">
      <dgm:prSet presAssocID="{F7C730B3-4011-487C-B4F9-D0A5174EE9E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CA168004-0683-43AD-8EBB-883B2A76B2A4}" srcId="{8C1FF724-5013-413A-A451-6E225ED2620E}" destId="{1E40ADBE-B4BD-485B-ACA1-25773BA1794C}" srcOrd="5" destOrd="0" parTransId="{CB5AA655-2696-4D6C-A7C8-00819DB55E6B}" sibTransId="{1A835339-AC71-4EEE-9BBF-ABD3F7F00FBF}"/>
    <dgm:cxn modelId="{A19AD15B-B30E-4E0B-8763-D81C10A36BCA}" type="presOf" srcId="{A8FEA417-AB6B-4ED3-B2BF-6D8C909D36A6}" destId="{A5075CDF-3439-434C-B92E-7B5393055211}" srcOrd="0" destOrd="0" presId="urn:microsoft.com/office/officeart/2018/2/layout/IconVerticalSolidList"/>
    <dgm:cxn modelId="{6FC8605D-FB43-48C1-928D-C10A313B95F1}" type="presOf" srcId="{5AEECF31-7743-41B2-A43A-9289BB10AAD2}" destId="{F64F5567-2AA5-42E1-AE30-ADF5B154D558}" srcOrd="0" destOrd="0" presId="urn:microsoft.com/office/officeart/2018/2/layout/IconVerticalSolidList"/>
    <dgm:cxn modelId="{56BF4B6D-23AD-4F78-9757-4A35ACFB7994}" type="presOf" srcId="{A0BDE8C9-ED78-4CF6-981B-C7C90DA55714}" destId="{BEA420EE-8BED-4B72-B519-F906F2175852}" srcOrd="0" destOrd="0" presId="urn:microsoft.com/office/officeart/2018/2/layout/IconVerticalSolidList"/>
    <dgm:cxn modelId="{9A5A914F-742B-4E23-9978-73F0B05E5862}" srcId="{8C1FF724-5013-413A-A451-6E225ED2620E}" destId="{68492113-5720-42D2-89E6-7B85A3160F5B}" srcOrd="2" destOrd="0" parTransId="{8E77A64B-0EA8-4E91-9B41-2539B46079B9}" sibTransId="{6F0C3E36-8BD7-4598-B3AC-4FC61A6C1641}"/>
    <dgm:cxn modelId="{369B0051-598E-43F8-B3FF-7DCA14F90CF1}" type="presOf" srcId="{8C1FF724-5013-413A-A451-6E225ED2620E}" destId="{A990A808-9A40-41BB-B9CD-92BEC44BCA42}" srcOrd="0" destOrd="0" presId="urn:microsoft.com/office/officeart/2018/2/layout/IconVerticalSolidList"/>
    <dgm:cxn modelId="{CAF0A375-1A1D-4245-9665-D8AE4967998E}" type="presOf" srcId="{4FD22406-5E95-45C9-A8C5-5FF9A6ACF1F1}" destId="{C620251A-3747-43CF-AD63-552B08D97B5A}" srcOrd="0" destOrd="0" presId="urn:microsoft.com/office/officeart/2018/2/layout/IconVerticalSolidList"/>
    <dgm:cxn modelId="{E48ECC87-D7A5-4C80-AF8C-0EEC1724D923}" srcId="{8C1FF724-5013-413A-A451-6E225ED2620E}" destId="{A8FEA417-AB6B-4ED3-B2BF-6D8C909D36A6}" srcOrd="4" destOrd="0" parTransId="{CEE95B3D-B6BD-4030-A4B0-034BE814E0DB}" sibTransId="{26CD4876-E4D1-4A23-B507-52EA5F839431}"/>
    <dgm:cxn modelId="{12D1EF8B-12BC-4047-A403-66E9D4D0B0E8}" type="presOf" srcId="{68492113-5720-42D2-89E6-7B85A3160F5B}" destId="{7C520B89-5C88-4C97-899E-7E6EEEF53030}" srcOrd="0" destOrd="0" presId="urn:microsoft.com/office/officeart/2018/2/layout/IconVerticalSolidList"/>
    <dgm:cxn modelId="{31DED7AE-23B0-4B33-98F2-376970ACF9BA}" srcId="{8C1FF724-5013-413A-A451-6E225ED2620E}" destId="{5AEECF31-7743-41B2-A43A-9289BB10AAD2}" srcOrd="1" destOrd="0" parTransId="{64A0A810-E1C4-411C-9983-7AFECC3CFF3C}" sibTransId="{21BB247A-6A40-486E-B309-B8FEAB69630F}"/>
    <dgm:cxn modelId="{918B9EB7-9526-4935-B370-6523CE499F1D}" srcId="{8C1FF724-5013-413A-A451-6E225ED2620E}" destId="{51F4DEC3-6127-4590-B18E-A889F9109043}" srcOrd="0" destOrd="0" parTransId="{962ACAA3-6899-47DC-A84C-9D87400B53CB}" sibTransId="{9B594FAE-C2FA-47B2-9D51-B1317105949D}"/>
    <dgm:cxn modelId="{295526CA-9756-4929-ACAD-80497757CE21}" srcId="{8C1FF724-5013-413A-A451-6E225ED2620E}" destId="{F7C730B3-4011-487C-B4F9-D0A5174EE9ED}" srcOrd="7" destOrd="0" parTransId="{A08B4A08-0228-4342-A985-A0E44BBB73E5}" sibTransId="{4AF0424E-00C9-4357-B9D4-03EA8AAE55EF}"/>
    <dgm:cxn modelId="{9092C8CD-AC69-463F-9316-10DA764C3DF3}" srcId="{8C1FF724-5013-413A-A451-6E225ED2620E}" destId="{A0BDE8C9-ED78-4CF6-981B-C7C90DA55714}" srcOrd="6" destOrd="0" parTransId="{A051D947-660B-4B40-AE7E-B8E231A504F2}" sibTransId="{4207FBCB-9DEE-4E7E-A152-53FAA936A877}"/>
    <dgm:cxn modelId="{1B63DDD6-9E49-42C3-977C-FDCEF6963182}" srcId="{8C1FF724-5013-413A-A451-6E225ED2620E}" destId="{4FD22406-5E95-45C9-A8C5-5FF9A6ACF1F1}" srcOrd="3" destOrd="0" parTransId="{FBC85968-F084-45C5-80EB-13EB3376389D}" sibTransId="{4CE8C23E-B9ED-4874-8AD3-6DAC7D34248B}"/>
    <dgm:cxn modelId="{E6AE47F6-AB14-4181-BF63-924A65F82B01}" type="presOf" srcId="{1E40ADBE-B4BD-485B-ACA1-25773BA1794C}" destId="{2C2EEF1B-1448-4C00-98EC-47BF75BCC86C}" srcOrd="0" destOrd="0" presId="urn:microsoft.com/office/officeart/2018/2/layout/IconVerticalSolidList"/>
    <dgm:cxn modelId="{D6848EF6-3405-4E36-987B-5F34E5EE363C}" type="presOf" srcId="{51F4DEC3-6127-4590-B18E-A889F9109043}" destId="{2C73C915-B3F6-486B-98C7-13677314E516}" srcOrd="0" destOrd="0" presId="urn:microsoft.com/office/officeart/2018/2/layout/IconVerticalSolidList"/>
    <dgm:cxn modelId="{A58714F9-AA69-4DF5-8D3B-2CFD8D0B83EA}" type="presOf" srcId="{F7C730B3-4011-487C-B4F9-D0A5174EE9ED}" destId="{4674286E-EE2C-4DE4-9733-318BD6D615A0}" srcOrd="0" destOrd="0" presId="urn:microsoft.com/office/officeart/2018/2/layout/IconVerticalSolidList"/>
    <dgm:cxn modelId="{E335FC92-9C80-4C9B-AC4B-BDD24AECF6E3}" type="presParOf" srcId="{A990A808-9A40-41BB-B9CD-92BEC44BCA42}" destId="{312E01E9-5920-4221-A214-0B65AE1C3A03}" srcOrd="0" destOrd="0" presId="urn:microsoft.com/office/officeart/2018/2/layout/IconVerticalSolidList"/>
    <dgm:cxn modelId="{6DC5B9F2-6DD8-4245-B4B3-E04391B65928}" type="presParOf" srcId="{312E01E9-5920-4221-A214-0B65AE1C3A03}" destId="{1358FF17-97AE-43DC-8998-A428EB37283F}" srcOrd="0" destOrd="0" presId="urn:microsoft.com/office/officeart/2018/2/layout/IconVerticalSolidList"/>
    <dgm:cxn modelId="{6DB33DF2-72A8-4C2E-A70C-2DB094578DDA}" type="presParOf" srcId="{312E01E9-5920-4221-A214-0B65AE1C3A03}" destId="{C574E278-BC6E-4940-BEF4-950F91012F5E}" srcOrd="1" destOrd="0" presId="urn:microsoft.com/office/officeart/2018/2/layout/IconVerticalSolidList"/>
    <dgm:cxn modelId="{9967DF27-B4D3-4C3C-9A7E-4754847BF0F9}" type="presParOf" srcId="{312E01E9-5920-4221-A214-0B65AE1C3A03}" destId="{34458ED2-046D-4A4A-BCBC-9475B1BF5974}" srcOrd="2" destOrd="0" presId="urn:microsoft.com/office/officeart/2018/2/layout/IconVerticalSolidList"/>
    <dgm:cxn modelId="{F51E286C-44EF-49A5-8DBA-501B873DC25F}" type="presParOf" srcId="{312E01E9-5920-4221-A214-0B65AE1C3A03}" destId="{2C73C915-B3F6-486B-98C7-13677314E516}" srcOrd="3" destOrd="0" presId="urn:microsoft.com/office/officeart/2018/2/layout/IconVerticalSolidList"/>
    <dgm:cxn modelId="{65DFA31B-1467-4246-9E3E-3B1BFBCCC2E7}" type="presParOf" srcId="{A990A808-9A40-41BB-B9CD-92BEC44BCA42}" destId="{C0CCB7F9-24DD-4F3F-9D23-33A167554700}" srcOrd="1" destOrd="0" presId="urn:microsoft.com/office/officeart/2018/2/layout/IconVerticalSolidList"/>
    <dgm:cxn modelId="{7F92E727-ACD9-47F9-BD1F-07B34D1210AD}" type="presParOf" srcId="{A990A808-9A40-41BB-B9CD-92BEC44BCA42}" destId="{3E20B341-EE29-412D-AC30-D564BF91B773}" srcOrd="2" destOrd="0" presId="urn:microsoft.com/office/officeart/2018/2/layout/IconVerticalSolidList"/>
    <dgm:cxn modelId="{924D3C9C-82B1-4BD9-9384-382F4E1067D8}" type="presParOf" srcId="{3E20B341-EE29-412D-AC30-D564BF91B773}" destId="{AC22EC63-AE21-4FAE-A8C6-486004A66FD4}" srcOrd="0" destOrd="0" presId="urn:microsoft.com/office/officeart/2018/2/layout/IconVerticalSolidList"/>
    <dgm:cxn modelId="{AD54D4D2-BC7B-4435-8DD8-55E69EA78C02}" type="presParOf" srcId="{3E20B341-EE29-412D-AC30-D564BF91B773}" destId="{96BC277C-4608-45E8-A030-FB59CBA00D43}" srcOrd="1" destOrd="0" presId="urn:microsoft.com/office/officeart/2018/2/layout/IconVerticalSolidList"/>
    <dgm:cxn modelId="{B6471755-1781-40B1-B382-DD0F1ACE03E5}" type="presParOf" srcId="{3E20B341-EE29-412D-AC30-D564BF91B773}" destId="{5CCF4CED-E996-4751-B676-6CA1FB66D147}" srcOrd="2" destOrd="0" presId="urn:microsoft.com/office/officeart/2018/2/layout/IconVerticalSolidList"/>
    <dgm:cxn modelId="{A8CF0354-A5F4-4905-832E-212D009BF49F}" type="presParOf" srcId="{3E20B341-EE29-412D-AC30-D564BF91B773}" destId="{F64F5567-2AA5-42E1-AE30-ADF5B154D558}" srcOrd="3" destOrd="0" presId="urn:microsoft.com/office/officeart/2018/2/layout/IconVerticalSolidList"/>
    <dgm:cxn modelId="{FA3D75F1-9DDF-4FC4-B6A3-2CB7F1B245EF}" type="presParOf" srcId="{A990A808-9A40-41BB-B9CD-92BEC44BCA42}" destId="{CA57FE7F-7752-4820-8D4F-D8D6E0CF88BB}" srcOrd="3" destOrd="0" presId="urn:microsoft.com/office/officeart/2018/2/layout/IconVerticalSolidList"/>
    <dgm:cxn modelId="{DA6C818A-AD48-4ECE-8C45-4F75673E0655}" type="presParOf" srcId="{A990A808-9A40-41BB-B9CD-92BEC44BCA42}" destId="{D2EE03F2-1D3D-4B84-B48B-DE4522D88221}" srcOrd="4" destOrd="0" presId="urn:microsoft.com/office/officeart/2018/2/layout/IconVerticalSolidList"/>
    <dgm:cxn modelId="{65288A25-614C-4C50-876E-E94F727092FD}" type="presParOf" srcId="{D2EE03F2-1D3D-4B84-B48B-DE4522D88221}" destId="{9238455B-72F3-4F18-AF0E-6F523B111963}" srcOrd="0" destOrd="0" presId="urn:microsoft.com/office/officeart/2018/2/layout/IconVerticalSolidList"/>
    <dgm:cxn modelId="{FE3B8C78-939A-4015-8A7F-AEB219AE9160}" type="presParOf" srcId="{D2EE03F2-1D3D-4B84-B48B-DE4522D88221}" destId="{884F91B4-10E8-4F4C-8966-E2D982B00E8C}" srcOrd="1" destOrd="0" presId="urn:microsoft.com/office/officeart/2018/2/layout/IconVerticalSolidList"/>
    <dgm:cxn modelId="{ABD70D87-96AB-4571-ACF4-12606C78E616}" type="presParOf" srcId="{D2EE03F2-1D3D-4B84-B48B-DE4522D88221}" destId="{6577D5BE-9D83-461A-A2C7-88FEDB589394}" srcOrd="2" destOrd="0" presId="urn:microsoft.com/office/officeart/2018/2/layout/IconVerticalSolidList"/>
    <dgm:cxn modelId="{0F7B4406-9665-45A0-B819-6438B8321153}" type="presParOf" srcId="{D2EE03F2-1D3D-4B84-B48B-DE4522D88221}" destId="{7C520B89-5C88-4C97-899E-7E6EEEF53030}" srcOrd="3" destOrd="0" presId="urn:microsoft.com/office/officeart/2018/2/layout/IconVerticalSolidList"/>
    <dgm:cxn modelId="{727574EA-6E14-46A5-B78F-01CED19054E5}" type="presParOf" srcId="{A990A808-9A40-41BB-B9CD-92BEC44BCA42}" destId="{BD7A33EF-A0AE-4E7C-ADB7-4F0B8C009DA7}" srcOrd="5" destOrd="0" presId="urn:microsoft.com/office/officeart/2018/2/layout/IconVerticalSolidList"/>
    <dgm:cxn modelId="{BD2E0621-B390-4B5D-92F8-48A1338A80D1}" type="presParOf" srcId="{A990A808-9A40-41BB-B9CD-92BEC44BCA42}" destId="{0D3F387C-1E20-4C6E-AD35-C4B39BCB1DE1}" srcOrd="6" destOrd="0" presId="urn:microsoft.com/office/officeart/2018/2/layout/IconVerticalSolidList"/>
    <dgm:cxn modelId="{C88821F9-CCD0-4C5A-B608-3196EA62C490}" type="presParOf" srcId="{0D3F387C-1E20-4C6E-AD35-C4B39BCB1DE1}" destId="{D378BA68-3EF3-4F64-B971-4D22EC07BCF0}" srcOrd="0" destOrd="0" presId="urn:microsoft.com/office/officeart/2018/2/layout/IconVerticalSolidList"/>
    <dgm:cxn modelId="{2BC3CAA4-5D78-4083-8983-8354A93F8632}" type="presParOf" srcId="{0D3F387C-1E20-4C6E-AD35-C4B39BCB1DE1}" destId="{67984269-D530-4A38-BC3F-9FFDC25C6554}" srcOrd="1" destOrd="0" presId="urn:microsoft.com/office/officeart/2018/2/layout/IconVerticalSolidList"/>
    <dgm:cxn modelId="{01D1A0CD-C781-4FE6-8FF5-C658A2AB56D8}" type="presParOf" srcId="{0D3F387C-1E20-4C6E-AD35-C4B39BCB1DE1}" destId="{81E0A93D-53CF-4C05-9CA9-F203F9AAEF2D}" srcOrd="2" destOrd="0" presId="urn:microsoft.com/office/officeart/2018/2/layout/IconVerticalSolidList"/>
    <dgm:cxn modelId="{3CD0B399-7180-4244-9DAC-E055CB3803C0}" type="presParOf" srcId="{0D3F387C-1E20-4C6E-AD35-C4B39BCB1DE1}" destId="{C620251A-3747-43CF-AD63-552B08D97B5A}" srcOrd="3" destOrd="0" presId="urn:microsoft.com/office/officeart/2018/2/layout/IconVerticalSolidList"/>
    <dgm:cxn modelId="{B7AC3D02-0BDD-415C-8C55-458DC36DF001}" type="presParOf" srcId="{A990A808-9A40-41BB-B9CD-92BEC44BCA42}" destId="{B2AC68E2-3D75-4467-A80B-FDAF8DAAEC4C}" srcOrd="7" destOrd="0" presId="urn:microsoft.com/office/officeart/2018/2/layout/IconVerticalSolidList"/>
    <dgm:cxn modelId="{8C1D0131-5B98-4864-B35B-4989964DD10E}" type="presParOf" srcId="{A990A808-9A40-41BB-B9CD-92BEC44BCA42}" destId="{5D824A72-CBFF-453F-AD97-2EBD7A781D97}" srcOrd="8" destOrd="0" presId="urn:microsoft.com/office/officeart/2018/2/layout/IconVerticalSolidList"/>
    <dgm:cxn modelId="{3707E82F-FAC1-4BC2-B81C-63522105B9D0}" type="presParOf" srcId="{5D824A72-CBFF-453F-AD97-2EBD7A781D97}" destId="{08C0CF3A-B315-4588-90C5-58883F0E51A8}" srcOrd="0" destOrd="0" presId="urn:microsoft.com/office/officeart/2018/2/layout/IconVerticalSolidList"/>
    <dgm:cxn modelId="{63350E8B-AC76-4AC3-96A3-65A9A891115F}" type="presParOf" srcId="{5D824A72-CBFF-453F-AD97-2EBD7A781D97}" destId="{3E74C6BD-BADF-49DA-A824-311E3C6F1DD4}" srcOrd="1" destOrd="0" presId="urn:microsoft.com/office/officeart/2018/2/layout/IconVerticalSolidList"/>
    <dgm:cxn modelId="{C7E47ED9-F697-4EC5-A754-B0C1CE80773B}" type="presParOf" srcId="{5D824A72-CBFF-453F-AD97-2EBD7A781D97}" destId="{37570563-4B44-4B68-865F-1D2F824FFE7D}" srcOrd="2" destOrd="0" presId="urn:microsoft.com/office/officeart/2018/2/layout/IconVerticalSolidList"/>
    <dgm:cxn modelId="{0CA55F87-AE15-458E-BC22-785B1727070D}" type="presParOf" srcId="{5D824A72-CBFF-453F-AD97-2EBD7A781D97}" destId="{A5075CDF-3439-434C-B92E-7B5393055211}" srcOrd="3" destOrd="0" presId="urn:microsoft.com/office/officeart/2018/2/layout/IconVerticalSolidList"/>
    <dgm:cxn modelId="{09FAC625-7D41-4879-87E0-5F53EE4B18A0}" type="presParOf" srcId="{A990A808-9A40-41BB-B9CD-92BEC44BCA42}" destId="{CECAB076-C2C1-4163-99C1-224BF495559A}" srcOrd="9" destOrd="0" presId="urn:microsoft.com/office/officeart/2018/2/layout/IconVerticalSolidList"/>
    <dgm:cxn modelId="{793A920B-D7AE-492F-A3EB-FFF9B815AF5D}" type="presParOf" srcId="{A990A808-9A40-41BB-B9CD-92BEC44BCA42}" destId="{FD87AB7F-5ADE-436A-A3F5-EE9104642016}" srcOrd="10" destOrd="0" presId="urn:microsoft.com/office/officeart/2018/2/layout/IconVerticalSolidList"/>
    <dgm:cxn modelId="{FA26C6CC-C5AA-450B-89A5-82C63F915D0D}" type="presParOf" srcId="{FD87AB7F-5ADE-436A-A3F5-EE9104642016}" destId="{426F438F-B3E3-44A6-9C01-55DA5CF3AA67}" srcOrd="0" destOrd="0" presId="urn:microsoft.com/office/officeart/2018/2/layout/IconVerticalSolidList"/>
    <dgm:cxn modelId="{2F9D7364-E932-4D54-BB66-60E45D6552BB}" type="presParOf" srcId="{FD87AB7F-5ADE-436A-A3F5-EE9104642016}" destId="{4350B1D6-744C-4096-972F-7B901A4C7C0A}" srcOrd="1" destOrd="0" presId="urn:microsoft.com/office/officeart/2018/2/layout/IconVerticalSolidList"/>
    <dgm:cxn modelId="{0E46B4A4-AF58-43DD-8E30-644F4CB05FDD}" type="presParOf" srcId="{FD87AB7F-5ADE-436A-A3F5-EE9104642016}" destId="{1144394B-02E9-4F82-B3DF-103D022BBDD9}" srcOrd="2" destOrd="0" presId="urn:microsoft.com/office/officeart/2018/2/layout/IconVerticalSolidList"/>
    <dgm:cxn modelId="{C158B352-DDD2-4DCE-BD03-BF1FD41874EE}" type="presParOf" srcId="{FD87AB7F-5ADE-436A-A3F5-EE9104642016}" destId="{2C2EEF1B-1448-4C00-98EC-47BF75BCC86C}" srcOrd="3" destOrd="0" presId="urn:microsoft.com/office/officeart/2018/2/layout/IconVerticalSolidList"/>
    <dgm:cxn modelId="{2C3F57A4-2827-4B10-BA3A-4694F0AEEEFD}" type="presParOf" srcId="{A990A808-9A40-41BB-B9CD-92BEC44BCA42}" destId="{2DEDDCEE-C3F4-4C31-9B06-F61BB9917D68}" srcOrd="11" destOrd="0" presId="urn:microsoft.com/office/officeart/2018/2/layout/IconVerticalSolidList"/>
    <dgm:cxn modelId="{69F4BB3A-E76D-45BA-AEDA-2B9FD1B66C08}" type="presParOf" srcId="{A990A808-9A40-41BB-B9CD-92BEC44BCA42}" destId="{E628C2B5-55B1-40DB-84DF-253E946D9842}" srcOrd="12" destOrd="0" presId="urn:microsoft.com/office/officeart/2018/2/layout/IconVerticalSolidList"/>
    <dgm:cxn modelId="{1E68068C-D15A-4701-BDBA-60B038624654}" type="presParOf" srcId="{E628C2B5-55B1-40DB-84DF-253E946D9842}" destId="{6745F35E-B79E-4B86-A546-9F19B626D4A7}" srcOrd="0" destOrd="0" presId="urn:microsoft.com/office/officeart/2018/2/layout/IconVerticalSolidList"/>
    <dgm:cxn modelId="{6ECCE73C-191F-4525-B313-4699419AB67F}" type="presParOf" srcId="{E628C2B5-55B1-40DB-84DF-253E946D9842}" destId="{49635818-C771-4CD5-A602-CC82884D657F}" srcOrd="1" destOrd="0" presId="urn:microsoft.com/office/officeart/2018/2/layout/IconVerticalSolidList"/>
    <dgm:cxn modelId="{D65D04AF-71A9-4245-9345-278A72E5E01A}" type="presParOf" srcId="{E628C2B5-55B1-40DB-84DF-253E946D9842}" destId="{15D98A91-4FF9-4D00-AEFE-FB2438E8454F}" srcOrd="2" destOrd="0" presId="urn:microsoft.com/office/officeart/2018/2/layout/IconVerticalSolidList"/>
    <dgm:cxn modelId="{054D1800-41B1-4579-BCC4-08987D3ECB21}" type="presParOf" srcId="{E628C2B5-55B1-40DB-84DF-253E946D9842}" destId="{BEA420EE-8BED-4B72-B519-F906F2175852}" srcOrd="3" destOrd="0" presId="urn:microsoft.com/office/officeart/2018/2/layout/IconVerticalSolidList"/>
    <dgm:cxn modelId="{B7BE1E6A-8E30-45C1-9B64-8592E3180944}" type="presParOf" srcId="{A990A808-9A40-41BB-B9CD-92BEC44BCA42}" destId="{8D7EB062-730D-4D4C-BD76-D2D3DA2C27B0}" srcOrd="13" destOrd="0" presId="urn:microsoft.com/office/officeart/2018/2/layout/IconVerticalSolidList"/>
    <dgm:cxn modelId="{A9BAB76E-FBC0-438F-898A-B48F3FD8F52A}" type="presParOf" srcId="{A990A808-9A40-41BB-B9CD-92BEC44BCA42}" destId="{79537BC0-BFB4-42FB-ADCC-86F4B2348FE3}" srcOrd="14" destOrd="0" presId="urn:microsoft.com/office/officeart/2018/2/layout/IconVerticalSolidList"/>
    <dgm:cxn modelId="{68CCC59E-8138-4FB9-9981-6A7362696FC5}" type="presParOf" srcId="{79537BC0-BFB4-42FB-ADCC-86F4B2348FE3}" destId="{D37B77AA-C051-4A7E-887D-F7D789133EB4}" srcOrd="0" destOrd="0" presId="urn:microsoft.com/office/officeart/2018/2/layout/IconVerticalSolidList"/>
    <dgm:cxn modelId="{3CFA4481-6757-4231-B6C3-E38EFE2FC518}" type="presParOf" srcId="{79537BC0-BFB4-42FB-ADCC-86F4B2348FE3}" destId="{756C98EA-7559-4DF3-B44F-ED48C94482B4}" srcOrd="1" destOrd="0" presId="urn:microsoft.com/office/officeart/2018/2/layout/IconVerticalSolidList"/>
    <dgm:cxn modelId="{2EFF2171-9E72-4DCF-8B9E-5AE8720F5E73}" type="presParOf" srcId="{79537BC0-BFB4-42FB-ADCC-86F4B2348FE3}" destId="{6236D367-6118-46CA-BE5E-BF7BD5D68B36}" srcOrd="2" destOrd="0" presId="urn:microsoft.com/office/officeart/2018/2/layout/IconVerticalSolidList"/>
    <dgm:cxn modelId="{A3755F87-33C0-41A0-91B6-9E9989F3EA0B}" type="presParOf" srcId="{79537BC0-BFB4-42FB-ADCC-86F4B2348FE3}" destId="{4674286E-EE2C-4DE4-9733-318BD6D615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4FCE6-F952-4589-8455-E975B28D93BF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B08BB0-A296-4501-BE0F-A579D191F9AB}">
      <dgm:prSet/>
      <dgm:spPr/>
      <dgm:t>
        <a:bodyPr/>
        <a:lstStyle/>
        <a:p>
          <a:r>
            <a:rPr lang="fr-FR" baseline="0"/>
            <a:t>Réception des données des capteurs en temps réel</a:t>
          </a:r>
          <a:endParaRPr lang="en-US"/>
        </a:p>
      </dgm:t>
    </dgm:pt>
    <dgm:pt modelId="{C8370635-32B9-4660-A299-0744679DC84D}" type="parTrans" cxnId="{495686E1-B4A9-4482-B3A6-D2F6D58C0614}">
      <dgm:prSet/>
      <dgm:spPr/>
      <dgm:t>
        <a:bodyPr/>
        <a:lstStyle/>
        <a:p>
          <a:endParaRPr lang="en-US"/>
        </a:p>
      </dgm:t>
    </dgm:pt>
    <dgm:pt modelId="{695EF6A7-E285-4678-A7D3-D780EBB4618A}" type="sibTrans" cxnId="{495686E1-B4A9-4482-B3A6-D2F6D58C0614}">
      <dgm:prSet/>
      <dgm:spPr/>
      <dgm:t>
        <a:bodyPr/>
        <a:lstStyle/>
        <a:p>
          <a:endParaRPr lang="en-US"/>
        </a:p>
      </dgm:t>
    </dgm:pt>
    <dgm:pt modelId="{9C670F2F-8D9B-4229-B094-759202EF34BF}">
      <dgm:prSet/>
      <dgm:spPr/>
      <dgm:t>
        <a:bodyPr/>
        <a:lstStyle/>
        <a:p>
          <a:r>
            <a:rPr lang="fr-FR" baseline="0"/>
            <a:t>stockage de l’historique des données,</a:t>
          </a:r>
          <a:endParaRPr lang="en-US"/>
        </a:p>
      </dgm:t>
    </dgm:pt>
    <dgm:pt modelId="{9C0A1FCB-19D0-4330-BBBB-4BEA838AFE17}" type="parTrans" cxnId="{130BE052-004E-4955-AF69-E205444DABEC}">
      <dgm:prSet/>
      <dgm:spPr/>
      <dgm:t>
        <a:bodyPr/>
        <a:lstStyle/>
        <a:p>
          <a:endParaRPr lang="en-US"/>
        </a:p>
      </dgm:t>
    </dgm:pt>
    <dgm:pt modelId="{1A596B02-2A34-4F47-A4BC-483A2234F454}" type="sibTrans" cxnId="{130BE052-004E-4955-AF69-E205444DABEC}">
      <dgm:prSet/>
      <dgm:spPr/>
      <dgm:t>
        <a:bodyPr/>
        <a:lstStyle/>
        <a:p>
          <a:endParaRPr lang="en-US"/>
        </a:p>
      </dgm:t>
    </dgm:pt>
    <dgm:pt modelId="{68081DA1-0FB0-413E-B641-161113D72107}">
      <dgm:prSet/>
      <dgm:spPr/>
      <dgm:t>
        <a:bodyPr/>
        <a:lstStyle/>
        <a:p>
          <a:r>
            <a:rPr lang="fr-FR" baseline="0"/>
            <a:t>supervision par un opérateur</a:t>
          </a:r>
          <a:endParaRPr lang="en-US"/>
        </a:p>
      </dgm:t>
    </dgm:pt>
    <dgm:pt modelId="{C35EBD5C-20F2-41C8-9644-283CE3B90480}" type="parTrans" cxnId="{356DF678-F89D-48B1-A494-3F570D5EFD78}">
      <dgm:prSet/>
      <dgm:spPr/>
      <dgm:t>
        <a:bodyPr/>
        <a:lstStyle/>
        <a:p>
          <a:endParaRPr lang="en-US"/>
        </a:p>
      </dgm:t>
    </dgm:pt>
    <dgm:pt modelId="{0A49CCE3-3FE7-4D10-B253-5A423E00F3C9}" type="sibTrans" cxnId="{356DF678-F89D-48B1-A494-3F570D5EFD78}">
      <dgm:prSet/>
      <dgm:spPr/>
      <dgm:t>
        <a:bodyPr/>
        <a:lstStyle/>
        <a:p>
          <a:endParaRPr lang="en-US"/>
        </a:p>
      </dgm:t>
    </dgm:pt>
    <dgm:pt modelId="{3CAA10BA-7DC4-4E8A-8363-83AA6B167385}">
      <dgm:prSet/>
      <dgm:spPr/>
      <dgm:t>
        <a:bodyPr/>
        <a:lstStyle/>
        <a:p>
          <a:r>
            <a:rPr lang="fr-FR" baseline="0"/>
            <a:t>détection d’anomalies.</a:t>
          </a:r>
          <a:endParaRPr lang="en-US"/>
        </a:p>
      </dgm:t>
    </dgm:pt>
    <dgm:pt modelId="{C17EB92D-ABF8-4FD1-B29D-928EF3393AA2}" type="parTrans" cxnId="{541839E2-9D6E-44CF-B0D3-2649879CC806}">
      <dgm:prSet/>
      <dgm:spPr/>
      <dgm:t>
        <a:bodyPr/>
        <a:lstStyle/>
        <a:p>
          <a:endParaRPr lang="en-US"/>
        </a:p>
      </dgm:t>
    </dgm:pt>
    <dgm:pt modelId="{3A42D0F0-D4CD-4DE6-AC68-0FC8DA46FE9C}" type="sibTrans" cxnId="{541839E2-9D6E-44CF-B0D3-2649879CC806}">
      <dgm:prSet/>
      <dgm:spPr/>
      <dgm:t>
        <a:bodyPr/>
        <a:lstStyle/>
        <a:p>
          <a:endParaRPr lang="en-US"/>
        </a:p>
      </dgm:t>
    </dgm:pt>
    <dgm:pt modelId="{735A0442-98C8-4637-8BE5-2BC8B1A9A988}" type="pres">
      <dgm:prSet presAssocID="{C384FCE6-F952-4589-8455-E975B28D93BF}" presName="linear" presStyleCnt="0">
        <dgm:presLayoutVars>
          <dgm:animLvl val="lvl"/>
          <dgm:resizeHandles val="exact"/>
        </dgm:presLayoutVars>
      </dgm:prSet>
      <dgm:spPr/>
    </dgm:pt>
    <dgm:pt modelId="{06E30543-E67C-44A2-B63D-08760CADB67F}" type="pres">
      <dgm:prSet presAssocID="{31B08BB0-A296-4501-BE0F-A579D191F9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D024CA-2891-47B8-A882-B808DA891F11}" type="pres">
      <dgm:prSet presAssocID="{695EF6A7-E285-4678-A7D3-D780EBB4618A}" presName="spacer" presStyleCnt="0"/>
      <dgm:spPr/>
    </dgm:pt>
    <dgm:pt modelId="{C0036425-D254-40E5-BFE0-46B25C152F75}" type="pres">
      <dgm:prSet presAssocID="{9C670F2F-8D9B-4229-B094-759202EF34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1DB844-2EA5-4744-AF97-DBD7491E1373}" type="pres">
      <dgm:prSet presAssocID="{1A596B02-2A34-4F47-A4BC-483A2234F454}" presName="spacer" presStyleCnt="0"/>
      <dgm:spPr/>
    </dgm:pt>
    <dgm:pt modelId="{0A3347C4-4702-417B-A298-D4653330D2FF}" type="pres">
      <dgm:prSet presAssocID="{68081DA1-0FB0-413E-B641-161113D721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82F4F5-86D0-4559-A77F-8C9F50A6F11E}" type="pres">
      <dgm:prSet presAssocID="{0A49CCE3-3FE7-4D10-B253-5A423E00F3C9}" presName="spacer" presStyleCnt="0"/>
      <dgm:spPr/>
    </dgm:pt>
    <dgm:pt modelId="{18EBB2C5-CF06-4BA0-B234-3BE7BCE18763}" type="pres">
      <dgm:prSet presAssocID="{3CAA10BA-7DC4-4E8A-8363-83AA6B1673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03E84E-7511-4B9D-9AA3-05795BE2A563}" type="presOf" srcId="{9C670F2F-8D9B-4229-B094-759202EF34BF}" destId="{C0036425-D254-40E5-BFE0-46B25C152F75}" srcOrd="0" destOrd="0" presId="urn:microsoft.com/office/officeart/2005/8/layout/vList2"/>
    <dgm:cxn modelId="{130BE052-004E-4955-AF69-E205444DABEC}" srcId="{C384FCE6-F952-4589-8455-E975B28D93BF}" destId="{9C670F2F-8D9B-4229-B094-759202EF34BF}" srcOrd="1" destOrd="0" parTransId="{9C0A1FCB-19D0-4330-BBBB-4BEA838AFE17}" sibTransId="{1A596B02-2A34-4F47-A4BC-483A2234F454}"/>
    <dgm:cxn modelId="{356DF678-F89D-48B1-A494-3F570D5EFD78}" srcId="{C384FCE6-F952-4589-8455-E975B28D93BF}" destId="{68081DA1-0FB0-413E-B641-161113D72107}" srcOrd="2" destOrd="0" parTransId="{C35EBD5C-20F2-41C8-9644-283CE3B90480}" sibTransId="{0A49CCE3-3FE7-4D10-B253-5A423E00F3C9}"/>
    <dgm:cxn modelId="{0154E080-BB91-4400-8200-48DAC51851C6}" type="presOf" srcId="{C384FCE6-F952-4589-8455-E975B28D93BF}" destId="{735A0442-98C8-4637-8BE5-2BC8B1A9A988}" srcOrd="0" destOrd="0" presId="urn:microsoft.com/office/officeart/2005/8/layout/vList2"/>
    <dgm:cxn modelId="{38DC83CE-47C8-4123-87D1-2032931D7A64}" type="presOf" srcId="{3CAA10BA-7DC4-4E8A-8363-83AA6B167385}" destId="{18EBB2C5-CF06-4BA0-B234-3BE7BCE18763}" srcOrd="0" destOrd="0" presId="urn:microsoft.com/office/officeart/2005/8/layout/vList2"/>
    <dgm:cxn modelId="{B97A1CDD-64D4-4950-B642-16C3F5EE25FF}" type="presOf" srcId="{31B08BB0-A296-4501-BE0F-A579D191F9AB}" destId="{06E30543-E67C-44A2-B63D-08760CADB67F}" srcOrd="0" destOrd="0" presId="urn:microsoft.com/office/officeart/2005/8/layout/vList2"/>
    <dgm:cxn modelId="{495686E1-B4A9-4482-B3A6-D2F6D58C0614}" srcId="{C384FCE6-F952-4589-8455-E975B28D93BF}" destId="{31B08BB0-A296-4501-BE0F-A579D191F9AB}" srcOrd="0" destOrd="0" parTransId="{C8370635-32B9-4660-A299-0744679DC84D}" sibTransId="{695EF6A7-E285-4678-A7D3-D780EBB4618A}"/>
    <dgm:cxn modelId="{541839E2-9D6E-44CF-B0D3-2649879CC806}" srcId="{C384FCE6-F952-4589-8455-E975B28D93BF}" destId="{3CAA10BA-7DC4-4E8A-8363-83AA6B167385}" srcOrd="3" destOrd="0" parTransId="{C17EB92D-ABF8-4FD1-B29D-928EF3393AA2}" sibTransId="{3A42D0F0-D4CD-4DE6-AC68-0FC8DA46FE9C}"/>
    <dgm:cxn modelId="{0066A8FC-8817-4DCF-A47C-1351A6D4B33E}" type="presOf" srcId="{68081DA1-0FB0-413E-B641-161113D72107}" destId="{0A3347C4-4702-417B-A298-D4653330D2FF}" srcOrd="0" destOrd="0" presId="urn:microsoft.com/office/officeart/2005/8/layout/vList2"/>
    <dgm:cxn modelId="{ABA5D9DE-EB63-4AAF-9038-F87904DC864F}" type="presParOf" srcId="{735A0442-98C8-4637-8BE5-2BC8B1A9A988}" destId="{06E30543-E67C-44A2-B63D-08760CADB67F}" srcOrd="0" destOrd="0" presId="urn:microsoft.com/office/officeart/2005/8/layout/vList2"/>
    <dgm:cxn modelId="{05B2BFB4-5026-4F7B-A96A-50497909956A}" type="presParOf" srcId="{735A0442-98C8-4637-8BE5-2BC8B1A9A988}" destId="{B3D024CA-2891-47B8-A882-B808DA891F11}" srcOrd="1" destOrd="0" presId="urn:microsoft.com/office/officeart/2005/8/layout/vList2"/>
    <dgm:cxn modelId="{1DF0889A-EC66-4BC9-A8E7-B179A6A11B2F}" type="presParOf" srcId="{735A0442-98C8-4637-8BE5-2BC8B1A9A988}" destId="{C0036425-D254-40E5-BFE0-46B25C152F75}" srcOrd="2" destOrd="0" presId="urn:microsoft.com/office/officeart/2005/8/layout/vList2"/>
    <dgm:cxn modelId="{98A2507A-618B-4795-9980-2067C128F728}" type="presParOf" srcId="{735A0442-98C8-4637-8BE5-2BC8B1A9A988}" destId="{2C1DB844-2EA5-4744-AF97-DBD7491E1373}" srcOrd="3" destOrd="0" presId="urn:microsoft.com/office/officeart/2005/8/layout/vList2"/>
    <dgm:cxn modelId="{628ABB66-DFA5-42B8-BD78-A5976A70E393}" type="presParOf" srcId="{735A0442-98C8-4637-8BE5-2BC8B1A9A988}" destId="{0A3347C4-4702-417B-A298-D4653330D2FF}" srcOrd="4" destOrd="0" presId="urn:microsoft.com/office/officeart/2005/8/layout/vList2"/>
    <dgm:cxn modelId="{129FF856-6371-41B0-9434-C39A6A38E1EB}" type="presParOf" srcId="{735A0442-98C8-4637-8BE5-2BC8B1A9A988}" destId="{7582F4F5-86D0-4559-A77F-8C9F50A6F11E}" srcOrd="5" destOrd="0" presId="urn:microsoft.com/office/officeart/2005/8/layout/vList2"/>
    <dgm:cxn modelId="{287FA421-EDAB-45F0-8F8A-153A3B4EBD3D}" type="presParOf" srcId="{735A0442-98C8-4637-8BE5-2BC8B1A9A988}" destId="{18EBB2C5-CF06-4BA0-B234-3BE7BCE187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55CEF-A632-4BEC-B3DE-5C230D011E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324D6F-C2ED-4D0B-BB53-C2AC5DFC4E0A}">
      <dgm:prSet/>
      <dgm:spPr/>
      <dgm:t>
        <a:bodyPr/>
        <a:lstStyle/>
        <a:p>
          <a:r>
            <a:rPr lang="fr-FR"/>
            <a:t>Identifier les variations anormales de température et d'humidité dans un intervalle de temps spécifié.</a:t>
          </a:r>
          <a:endParaRPr lang="en-US"/>
        </a:p>
      </dgm:t>
    </dgm:pt>
    <dgm:pt modelId="{7D29FD02-0CCC-48F4-B0A9-59AD7312296B}" type="parTrans" cxnId="{E5F94C8E-D93D-433C-9C60-328ABC78BCD7}">
      <dgm:prSet/>
      <dgm:spPr/>
      <dgm:t>
        <a:bodyPr/>
        <a:lstStyle/>
        <a:p>
          <a:endParaRPr lang="en-US"/>
        </a:p>
      </dgm:t>
    </dgm:pt>
    <dgm:pt modelId="{D8304D4C-C99A-4FFD-9E4F-98A0A2FB111E}" type="sibTrans" cxnId="{E5F94C8E-D93D-433C-9C60-328ABC78BCD7}">
      <dgm:prSet/>
      <dgm:spPr/>
      <dgm:t>
        <a:bodyPr/>
        <a:lstStyle/>
        <a:p>
          <a:endParaRPr lang="en-US"/>
        </a:p>
      </dgm:t>
    </dgm:pt>
    <dgm:pt modelId="{1E968474-C062-46D4-930C-1F5483E7B1A9}">
      <dgm:prSet/>
      <dgm:spPr/>
      <dgm:t>
        <a:bodyPr/>
        <a:lstStyle/>
        <a:p>
          <a:r>
            <a:rPr lang="fr-FR"/>
            <a:t>Vérifier que les conditions de température et d'humidité de chaque plante restent dans des plages optimales.</a:t>
          </a:r>
          <a:endParaRPr lang="en-US"/>
        </a:p>
      </dgm:t>
    </dgm:pt>
    <dgm:pt modelId="{3C3A8931-3479-44BC-A2EC-459BFFFD385C}" type="parTrans" cxnId="{A5318F65-F87B-4A08-94BA-5D763181DECC}">
      <dgm:prSet/>
      <dgm:spPr/>
      <dgm:t>
        <a:bodyPr/>
        <a:lstStyle/>
        <a:p>
          <a:endParaRPr lang="en-US"/>
        </a:p>
      </dgm:t>
    </dgm:pt>
    <dgm:pt modelId="{72F0EA04-30AA-4F10-899F-377B021D9929}" type="sibTrans" cxnId="{A5318F65-F87B-4A08-94BA-5D763181DECC}">
      <dgm:prSet/>
      <dgm:spPr/>
      <dgm:t>
        <a:bodyPr/>
        <a:lstStyle/>
        <a:p>
          <a:endParaRPr lang="en-US"/>
        </a:p>
      </dgm:t>
    </dgm:pt>
    <dgm:pt modelId="{767E6D62-2FB1-4D33-B491-EE00863F6E5B}">
      <dgm:prSet/>
      <dgm:spPr/>
      <dgm:t>
        <a:bodyPr/>
        <a:lstStyle/>
        <a:p>
          <a:r>
            <a:rPr lang="fr-FR"/>
            <a:t>Assurer le bon fonctionnement et la communication régulière des capteurs.</a:t>
          </a:r>
          <a:endParaRPr lang="en-US"/>
        </a:p>
      </dgm:t>
    </dgm:pt>
    <dgm:pt modelId="{31030928-6F6F-44F3-8322-3F477562746D}" type="parTrans" cxnId="{932F0B8A-2A5E-478D-AF84-7D1A70B4A7D6}">
      <dgm:prSet/>
      <dgm:spPr/>
      <dgm:t>
        <a:bodyPr/>
        <a:lstStyle/>
        <a:p>
          <a:endParaRPr lang="en-US"/>
        </a:p>
      </dgm:t>
    </dgm:pt>
    <dgm:pt modelId="{B1E48848-E9C0-4E44-BDB2-EEB307B637AD}" type="sibTrans" cxnId="{932F0B8A-2A5E-478D-AF84-7D1A70B4A7D6}">
      <dgm:prSet/>
      <dgm:spPr/>
      <dgm:t>
        <a:bodyPr/>
        <a:lstStyle/>
        <a:p>
          <a:endParaRPr lang="en-US"/>
        </a:p>
      </dgm:t>
    </dgm:pt>
    <dgm:pt modelId="{0E0D8D38-490E-46EE-9D81-173C055F3F5E}" type="pres">
      <dgm:prSet presAssocID="{26F55CEF-A632-4BEC-B3DE-5C230D011EA2}" presName="root" presStyleCnt="0">
        <dgm:presLayoutVars>
          <dgm:dir/>
          <dgm:resizeHandles val="exact"/>
        </dgm:presLayoutVars>
      </dgm:prSet>
      <dgm:spPr/>
    </dgm:pt>
    <dgm:pt modelId="{6EC6F8E2-378F-4C24-8699-A858433BD8DA}" type="pres">
      <dgm:prSet presAssocID="{0F324D6F-C2ED-4D0B-BB53-C2AC5DFC4E0A}" presName="compNode" presStyleCnt="0"/>
      <dgm:spPr/>
    </dgm:pt>
    <dgm:pt modelId="{32C6F32D-B478-494B-8FDE-7E037E8445A9}" type="pres">
      <dgm:prSet presAssocID="{0F324D6F-C2ED-4D0B-BB53-C2AC5DFC4E0A}" presName="bgRect" presStyleLbl="bgShp" presStyleIdx="0" presStyleCnt="3"/>
      <dgm:spPr/>
    </dgm:pt>
    <dgm:pt modelId="{A853A935-6071-4D2C-A5B8-0F78AD146247}" type="pres">
      <dgm:prSet presAssocID="{0F324D6F-C2ED-4D0B-BB53-C2AC5DFC4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ètre"/>
        </a:ext>
      </dgm:extLst>
    </dgm:pt>
    <dgm:pt modelId="{2EB525CB-3516-4B8F-A88B-2536DB1E3F81}" type="pres">
      <dgm:prSet presAssocID="{0F324D6F-C2ED-4D0B-BB53-C2AC5DFC4E0A}" presName="spaceRect" presStyleCnt="0"/>
      <dgm:spPr/>
    </dgm:pt>
    <dgm:pt modelId="{8C182014-79AA-4CDF-948C-504F7F65BA70}" type="pres">
      <dgm:prSet presAssocID="{0F324D6F-C2ED-4D0B-BB53-C2AC5DFC4E0A}" presName="parTx" presStyleLbl="revTx" presStyleIdx="0" presStyleCnt="3">
        <dgm:presLayoutVars>
          <dgm:chMax val="0"/>
          <dgm:chPref val="0"/>
        </dgm:presLayoutVars>
      </dgm:prSet>
      <dgm:spPr/>
    </dgm:pt>
    <dgm:pt modelId="{3A6F3031-2B2D-4E91-8333-ECFC785633BC}" type="pres">
      <dgm:prSet presAssocID="{D8304D4C-C99A-4FFD-9E4F-98A0A2FB111E}" presName="sibTrans" presStyleCnt="0"/>
      <dgm:spPr/>
    </dgm:pt>
    <dgm:pt modelId="{2707366F-546C-41D4-8221-E65ED7A688B9}" type="pres">
      <dgm:prSet presAssocID="{1E968474-C062-46D4-930C-1F5483E7B1A9}" presName="compNode" presStyleCnt="0"/>
      <dgm:spPr/>
    </dgm:pt>
    <dgm:pt modelId="{88F3FC40-ABB3-4512-9810-4BB1AF59DDBD}" type="pres">
      <dgm:prSet presAssocID="{1E968474-C062-46D4-930C-1F5483E7B1A9}" presName="bgRect" presStyleLbl="bgShp" presStyleIdx="1" presStyleCnt="3"/>
      <dgm:spPr/>
    </dgm:pt>
    <dgm:pt modelId="{3991C499-7A59-4659-93AC-193B8A42ED19}" type="pres">
      <dgm:prSet presAssocID="{1E968474-C062-46D4-930C-1F5483E7B1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eil"/>
        </a:ext>
      </dgm:extLst>
    </dgm:pt>
    <dgm:pt modelId="{7A784B2D-DEAA-486A-B6E6-11B46442E65F}" type="pres">
      <dgm:prSet presAssocID="{1E968474-C062-46D4-930C-1F5483E7B1A9}" presName="spaceRect" presStyleCnt="0"/>
      <dgm:spPr/>
    </dgm:pt>
    <dgm:pt modelId="{B8F20DC1-C9E7-40FE-BEA0-3CDF17707F31}" type="pres">
      <dgm:prSet presAssocID="{1E968474-C062-46D4-930C-1F5483E7B1A9}" presName="parTx" presStyleLbl="revTx" presStyleIdx="1" presStyleCnt="3">
        <dgm:presLayoutVars>
          <dgm:chMax val="0"/>
          <dgm:chPref val="0"/>
        </dgm:presLayoutVars>
      </dgm:prSet>
      <dgm:spPr/>
    </dgm:pt>
    <dgm:pt modelId="{D960CC95-8F8F-4981-9F4B-1A39AC3254E5}" type="pres">
      <dgm:prSet presAssocID="{72F0EA04-30AA-4F10-899F-377B021D9929}" presName="sibTrans" presStyleCnt="0"/>
      <dgm:spPr/>
    </dgm:pt>
    <dgm:pt modelId="{043C8A00-85F9-440A-B554-2DCE1FB2C0A2}" type="pres">
      <dgm:prSet presAssocID="{767E6D62-2FB1-4D33-B491-EE00863F6E5B}" presName="compNode" presStyleCnt="0"/>
      <dgm:spPr/>
    </dgm:pt>
    <dgm:pt modelId="{3E394082-3A66-4A62-A21C-B0B81382F18D}" type="pres">
      <dgm:prSet presAssocID="{767E6D62-2FB1-4D33-B491-EE00863F6E5B}" presName="bgRect" presStyleLbl="bgShp" presStyleIdx="2" presStyleCnt="3"/>
      <dgm:spPr/>
    </dgm:pt>
    <dgm:pt modelId="{1535A9DC-48B0-4F77-8E7A-C6D5CF75019C}" type="pres">
      <dgm:prSet presAssocID="{767E6D62-2FB1-4D33-B491-EE00863F6E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30CBEC6B-561B-49B1-957B-0EEC3055AF88}" type="pres">
      <dgm:prSet presAssocID="{767E6D62-2FB1-4D33-B491-EE00863F6E5B}" presName="spaceRect" presStyleCnt="0"/>
      <dgm:spPr/>
    </dgm:pt>
    <dgm:pt modelId="{DE09D801-81FD-4CC6-AF8B-58051086BCF0}" type="pres">
      <dgm:prSet presAssocID="{767E6D62-2FB1-4D33-B491-EE00863F6E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13A039-A434-4FB7-A36E-9A17171198BA}" type="presOf" srcId="{1E968474-C062-46D4-930C-1F5483E7B1A9}" destId="{B8F20DC1-C9E7-40FE-BEA0-3CDF17707F31}" srcOrd="0" destOrd="0" presId="urn:microsoft.com/office/officeart/2018/2/layout/IconVerticalSolidList"/>
    <dgm:cxn modelId="{A5318F65-F87B-4A08-94BA-5D763181DECC}" srcId="{26F55CEF-A632-4BEC-B3DE-5C230D011EA2}" destId="{1E968474-C062-46D4-930C-1F5483E7B1A9}" srcOrd="1" destOrd="0" parTransId="{3C3A8931-3479-44BC-A2EC-459BFFFD385C}" sibTransId="{72F0EA04-30AA-4F10-899F-377B021D9929}"/>
    <dgm:cxn modelId="{984FF54F-98CD-444B-9FDE-C08B6C150004}" type="presOf" srcId="{26F55CEF-A632-4BEC-B3DE-5C230D011EA2}" destId="{0E0D8D38-490E-46EE-9D81-173C055F3F5E}" srcOrd="0" destOrd="0" presId="urn:microsoft.com/office/officeart/2018/2/layout/IconVerticalSolidList"/>
    <dgm:cxn modelId="{BE5FFA53-00B8-4C40-8A76-5723C4B98053}" type="presOf" srcId="{0F324D6F-C2ED-4D0B-BB53-C2AC5DFC4E0A}" destId="{8C182014-79AA-4CDF-948C-504F7F65BA70}" srcOrd="0" destOrd="0" presId="urn:microsoft.com/office/officeart/2018/2/layout/IconVerticalSolidList"/>
    <dgm:cxn modelId="{932F0B8A-2A5E-478D-AF84-7D1A70B4A7D6}" srcId="{26F55CEF-A632-4BEC-B3DE-5C230D011EA2}" destId="{767E6D62-2FB1-4D33-B491-EE00863F6E5B}" srcOrd="2" destOrd="0" parTransId="{31030928-6F6F-44F3-8322-3F477562746D}" sibTransId="{B1E48848-E9C0-4E44-BDB2-EEB307B637AD}"/>
    <dgm:cxn modelId="{E5F94C8E-D93D-433C-9C60-328ABC78BCD7}" srcId="{26F55CEF-A632-4BEC-B3DE-5C230D011EA2}" destId="{0F324D6F-C2ED-4D0B-BB53-C2AC5DFC4E0A}" srcOrd="0" destOrd="0" parTransId="{7D29FD02-0CCC-48F4-B0A9-59AD7312296B}" sibTransId="{D8304D4C-C99A-4FFD-9E4F-98A0A2FB111E}"/>
    <dgm:cxn modelId="{D6EB73DA-EE92-4465-ACDD-B06661FCC032}" type="presOf" srcId="{767E6D62-2FB1-4D33-B491-EE00863F6E5B}" destId="{DE09D801-81FD-4CC6-AF8B-58051086BCF0}" srcOrd="0" destOrd="0" presId="urn:microsoft.com/office/officeart/2018/2/layout/IconVerticalSolidList"/>
    <dgm:cxn modelId="{2AF2B759-42D0-4B6A-968B-545265ED267C}" type="presParOf" srcId="{0E0D8D38-490E-46EE-9D81-173C055F3F5E}" destId="{6EC6F8E2-378F-4C24-8699-A858433BD8DA}" srcOrd="0" destOrd="0" presId="urn:microsoft.com/office/officeart/2018/2/layout/IconVerticalSolidList"/>
    <dgm:cxn modelId="{93422E9C-7909-4E31-8FB0-FFCD7AC2ED0A}" type="presParOf" srcId="{6EC6F8E2-378F-4C24-8699-A858433BD8DA}" destId="{32C6F32D-B478-494B-8FDE-7E037E8445A9}" srcOrd="0" destOrd="0" presId="urn:microsoft.com/office/officeart/2018/2/layout/IconVerticalSolidList"/>
    <dgm:cxn modelId="{2CA75C6E-71AE-4DDD-8877-8E31D441B370}" type="presParOf" srcId="{6EC6F8E2-378F-4C24-8699-A858433BD8DA}" destId="{A853A935-6071-4D2C-A5B8-0F78AD146247}" srcOrd="1" destOrd="0" presId="urn:microsoft.com/office/officeart/2018/2/layout/IconVerticalSolidList"/>
    <dgm:cxn modelId="{50E0CBE4-AD71-4F33-983B-BBC0D24AD3A2}" type="presParOf" srcId="{6EC6F8E2-378F-4C24-8699-A858433BD8DA}" destId="{2EB525CB-3516-4B8F-A88B-2536DB1E3F81}" srcOrd="2" destOrd="0" presId="urn:microsoft.com/office/officeart/2018/2/layout/IconVerticalSolidList"/>
    <dgm:cxn modelId="{3D617CD3-BA78-4E9E-A4C8-9A0BDE0532B6}" type="presParOf" srcId="{6EC6F8E2-378F-4C24-8699-A858433BD8DA}" destId="{8C182014-79AA-4CDF-948C-504F7F65BA70}" srcOrd="3" destOrd="0" presId="urn:microsoft.com/office/officeart/2018/2/layout/IconVerticalSolidList"/>
    <dgm:cxn modelId="{C89EC588-CD26-407C-9F45-2A1894CCDBA1}" type="presParOf" srcId="{0E0D8D38-490E-46EE-9D81-173C055F3F5E}" destId="{3A6F3031-2B2D-4E91-8333-ECFC785633BC}" srcOrd="1" destOrd="0" presId="urn:microsoft.com/office/officeart/2018/2/layout/IconVerticalSolidList"/>
    <dgm:cxn modelId="{7FC3967C-AB84-4415-BE24-DC2692C1BA36}" type="presParOf" srcId="{0E0D8D38-490E-46EE-9D81-173C055F3F5E}" destId="{2707366F-546C-41D4-8221-E65ED7A688B9}" srcOrd="2" destOrd="0" presId="urn:microsoft.com/office/officeart/2018/2/layout/IconVerticalSolidList"/>
    <dgm:cxn modelId="{0B1CAE8E-275A-4301-BF20-A1C6A06A8AFA}" type="presParOf" srcId="{2707366F-546C-41D4-8221-E65ED7A688B9}" destId="{88F3FC40-ABB3-4512-9810-4BB1AF59DDBD}" srcOrd="0" destOrd="0" presId="urn:microsoft.com/office/officeart/2018/2/layout/IconVerticalSolidList"/>
    <dgm:cxn modelId="{8244C37B-5539-4470-B6DB-1821EFFCE218}" type="presParOf" srcId="{2707366F-546C-41D4-8221-E65ED7A688B9}" destId="{3991C499-7A59-4659-93AC-193B8A42ED19}" srcOrd="1" destOrd="0" presId="urn:microsoft.com/office/officeart/2018/2/layout/IconVerticalSolidList"/>
    <dgm:cxn modelId="{4B2CF049-3316-4DD4-8949-0E6AAA5DD3A8}" type="presParOf" srcId="{2707366F-546C-41D4-8221-E65ED7A688B9}" destId="{7A784B2D-DEAA-486A-B6E6-11B46442E65F}" srcOrd="2" destOrd="0" presId="urn:microsoft.com/office/officeart/2018/2/layout/IconVerticalSolidList"/>
    <dgm:cxn modelId="{8BEEC0D4-1504-4757-9364-B11501C18952}" type="presParOf" srcId="{2707366F-546C-41D4-8221-E65ED7A688B9}" destId="{B8F20DC1-C9E7-40FE-BEA0-3CDF17707F31}" srcOrd="3" destOrd="0" presId="urn:microsoft.com/office/officeart/2018/2/layout/IconVerticalSolidList"/>
    <dgm:cxn modelId="{41AC6A5D-C665-4EAE-BD09-A244D6CBDDA2}" type="presParOf" srcId="{0E0D8D38-490E-46EE-9D81-173C055F3F5E}" destId="{D960CC95-8F8F-4981-9F4B-1A39AC3254E5}" srcOrd="3" destOrd="0" presId="urn:microsoft.com/office/officeart/2018/2/layout/IconVerticalSolidList"/>
    <dgm:cxn modelId="{0B2F2607-B571-46D4-B5EF-595AFED0B3CC}" type="presParOf" srcId="{0E0D8D38-490E-46EE-9D81-173C055F3F5E}" destId="{043C8A00-85F9-440A-B554-2DCE1FB2C0A2}" srcOrd="4" destOrd="0" presId="urn:microsoft.com/office/officeart/2018/2/layout/IconVerticalSolidList"/>
    <dgm:cxn modelId="{E3AA9B2C-40E7-459C-9D85-E963A4FFEA29}" type="presParOf" srcId="{043C8A00-85F9-440A-B554-2DCE1FB2C0A2}" destId="{3E394082-3A66-4A62-A21C-B0B81382F18D}" srcOrd="0" destOrd="0" presId="urn:microsoft.com/office/officeart/2018/2/layout/IconVerticalSolidList"/>
    <dgm:cxn modelId="{829B849D-EA16-46D3-B97E-9920C26E3468}" type="presParOf" srcId="{043C8A00-85F9-440A-B554-2DCE1FB2C0A2}" destId="{1535A9DC-48B0-4F77-8E7A-C6D5CF75019C}" srcOrd="1" destOrd="0" presId="urn:microsoft.com/office/officeart/2018/2/layout/IconVerticalSolidList"/>
    <dgm:cxn modelId="{71B78C34-98B1-4C0D-8577-A507F0162269}" type="presParOf" srcId="{043C8A00-85F9-440A-B554-2DCE1FB2C0A2}" destId="{30CBEC6B-561B-49B1-957B-0EEC3055AF88}" srcOrd="2" destOrd="0" presId="urn:microsoft.com/office/officeart/2018/2/layout/IconVerticalSolidList"/>
    <dgm:cxn modelId="{D8985469-B14D-4985-A727-6DDECB1E7500}" type="presParOf" srcId="{043C8A00-85F9-440A-B554-2DCE1FB2C0A2}" destId="{DE09D801-81FD-4CC6-AF8B-58051086BC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8FF17-97AE-43DC-8998-A428EB37283F}">
      <dsp:nvSpPr>
        <dsp:cNvPr id="0" name=""/>
        <dsp:cNvSpPr/>
      </dsp:nvSpPr>
      <dsp:spPr>
        <a:xfrm>
          <a:off x="0" y="660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4E278-BC6E-4940-BEF4-950F91012F5E}">
      <dsp:nvSpPr>
        <dsp:cNvPr id="0" name=""/>
        <dsp:cNvSpPr/>
      </dsp:nvSpPr>
      <dsp:spPr>
        <a:xfrm>
          <a:off x="167787" y="125460"/>
          <a:ext cx="305067" cy="305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3C915-B3F6-486B-98C7-13677314E516}">
      <dsp:nvSpPr>
        <dsp:cNvPr id="0" name=""/>
        <dsp:cNvSpPr/>
      </dsp:nvSpPr>
      <dsp:spPr>
        <a:xfrm>
          <a:off x="640641" y="660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Objectif du projet </a:t>
          </a:r>
          <a:endParaRPr lang="en-US" sz="1600" kern="1200"/>
        </a:p>
      </dsp:txBody>
      <dsp:txXfrm>
        <a:off x="640641" y="660"/>
        <a:ext cx="5548047" cy="554668"/>
      </dsp:txXfrm>
    </dsp:sp>
    <dsp:sp modelId="{AC22EC63-AE21-4FAE-A8C6-486004A66FD4}">
      <dsp:nvSpPr>
        <dsp:cNvPr id="0" name=""/>
        <dsp:cNvSpPr/>
      </dsp:nvSpPr>
      <dsp:spPr>
        <a:xfrm>
          <a:off x="0" y="693995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C277C-4608-45E8-A030-FB59CBA00D43}">
      <dsp:nvSpPr>
        <dsp:cNvPr id="0" name=""/>
        <dsp:cNvSpPr/>
      </dsp:nvSpPr>
      <dsp:spPr>
        <a:xfrm>
          <a:off x="167787" y="818795"/>
          <a:ext cx="305067" cy="305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F5567-2AA5-42E1-AE30-ADF5B154D558}">
      <dsp:nvSpPr>
        <dsp:cNvPr id="0" name=""/>
        <dsp:cNvSpPr/>
      </dsp:nvSpPr>
      <dsp:spPr>
        <a:xfrm>
          <a:off x="640641" y="693995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Architectures proposées</a:t>
          </a:r>
          <a:endParaRPr lang="en-US" sz="1600" kern="1200"/>
        </a:p>
      </dsp:txBody>
      <dsp:txXfrm>
        <a:off x="640641" y="693995"/>
        <a:ext cx="5548047" cy="554668"/>
      </dsp:txXfrm>
    </dsp:sp>
    <dsp:sp modelId="{9238455B-72F3-4F18-AF0E-6F523B111963}">
      <dsp:nvSpPr>
        <dsp:cNvPr id="0" name=""/>
        <dsp:cNvSpPr/>
      </dsp:nvSpPr>
      <dsp:spPr>
        <a:xfrm>
          <a:off x="0" y="1387330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F91B4-10E8-4F4C-8966-E2D982B00E8C}">
      <dsp:nvSpPr>
        <dsp:cNvPr id="0" name=""/>
        <dsp:cNvSpPr/>
      </dsp:nvSpPr>
      <dsp:spPr>
        <a:xfrm>
          <a:off x="167787" y="1512131"/>
          <a:ext cx="305067" cy="305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20B89-5C88-4C97-899E-7E6EEEF53030}">
      <dsp:nvSpPr>
        <dsp:cNvPr id="0" name=""/>
        <dsp:cNvSpPr/>
      </dsp:nvSpPr>
      <dsp:spPr>
        <a:xfrm>
          <a:off x="640641" y="1387330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Technologies utilisées</a:t>
          </a:r>
          <a:endParaRPr lang="en-US" sz="1600" kern="1200"/>
        </a:p>
      </dsp:txBody>
      <dsp:txXfrm>
        <a:off x="640641" y="1387330"/>
        <a:ext cx="5548047" cy="554668"/>
      </dsp:txXfrm>
    </dsp:sp>
    <dsp:sp modelId="{D378BA68-3EF3-4F64-B971-4D22EC07BCF0}">
      <dsp:nvSpPr>
        <dsp:cNvPr id="0" name=""/>
        <dsp:cNvSpPr/>
      </dsp:nvSpPr>
      <dsp:spPr>
        <a:xfrm>
          <a:off x="0" y="2080666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84269-D530-4A38-BC3F-9FFDC25C6554}">
      <dsp:nvSpPr>
        <dsp:cNvPr id="0" name=""/>
        <dsp:cNvSpPr/>
      </dsp:nvSpPr>
      <dsp:spPr>
        <a:xfrm>
          <a:off x="167787" y="2205466"/>
          <a:ext cx="305067" cy="305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251A-3747-43CF-AD63-552B08D97B5A}">
      <dsp:nvSpPr>
        <dsp:cNvPr id="0" name=""/>
        <dsp:cNvSpPr/>
      </dsp:nvSpPr>
      <dsp:spPr>
        <a:xfrm>
          <a:off x="640641" y="2080666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Démonstration des données des capteurs</a:t>
          </a:r>
          <a:endParaRPr lang="en-US" sz="1600" kern="1200"/>
        </a:p>
      </dsp:txBody>
      <dsp:txXfrm>
        <a:off x="640641" y="2080666"/>
        <a:ext cx="5548047" cy="554668"/>
      </dsp:txXfrm>
    </dsp:sp>
    <dsp:sp modelId="{08C0CF3A-B315-4588-90C5-58883F0E51A8}">
      <dsp:nvSpPr>
        <dsp:cNvPr id="0" name=""/>
        <dsp:cNvSpPr/>
      </dsp:nvSpPr>
      <dsp:spPr>
        <a:xfrm>
          <a:off x="0" y="2774001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4C6BD-BADF-49DA-A824-311E3C6F1DD4}">
      <dsp:nvSpPr>
        <dsp:cNvPr id="0" name=""/>
        <dsp:cNvSpPr/>
      </dsp:nvSpPr>
      <dsp:spPr>
        <a:xfrm>
          <a:off x="167787" y="2898801"/>
          <a:ext cx="305067" cy="3050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5CDF-3439-434C-B92E-7B5393055211}">
      <dsp:nvSpPr>
        <dsp:cNvPr id="0" name=""/>
        <dsp:cNvSpPr/>
      </dsp:nvSpPr>
      <dsp:spPr>
        <a:xfrm>
          <a:off x="640641" y="2774001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Traitement des données </a:t>
          </a:r>
          <a:endParaRPr lang="en-US" sz="1600" kern="1200"/>
        </a:p>
      </dsp:txBody>
      <dsp:txXfrm>
        <a:off x="640641" y="2774001"/>
        <a:ext cx="5548047" cy="554668"/>
      </dsp:txXfrm>
    </dsp:sp>
    <dsp:sp modelId="{426F438F-B3E3-44A6-9C01-55DA5CF3AA67}">
      <dsp:nvSpPr>
        <dsp:cNvPr id="0" name=""/>
        <dsp:cNvSpPr/>
      </dsp:nvSpPr>
      <dsp:spPr>
        <a:xfrm>
          <a:off x="0" y="3467336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0B1D6-744C-4096-972F-7B901A4C7C0A}">
      <dsp:nvSpPr>
        <dsp:cNvPr id="0" name=""/>
        <dsp:cNvSpPr/>
      </dsp:nvSpPr>
      <dsp:spPr>
        <a:xfrm>
          <a:off x="167787" y="3592137"/>
          <a:ext cx="305067" cy="3050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EF1B-1448-4C00-98EC-47BF75BCC86C}">
      <dsp:nvSpPr>
        <dsp:cNvPr id="0" name=""/>
        <dsp:cNvSpPr/>
      </dsp:nvSpPr>
      <dsp:spPr>
        <a:xfrm>
          <a:off x="640641" y="3467336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Traitement d’anomalies</a:t>
          </a:r>
          <a:endParaRPr lang="en-US" sz="1600" kern="1200"/>
        </a:p>
      </dsp:txBody>
      <dsp:txXfrm>
        <a:off x="640641" y="3467336"/>
        <a:ext cx="5548047" cy="554668"/>
      </dsp:txXfrm>
    </dsp:sp>
    <dsp:sp modelId="{6745F35E-B79E-4B86-A546-9F19B626D4A7}">
      <dsp:nvSpPr>
        <dsp:cNvPr id="0" name=""/>
        <dsp:cNvSpPr/>
      </dsp:nvSpPr>
      <dsp:spPr>
        <a:xfrm>
          <a:off x="0" y="4160672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35818-C771-4CD5-A602-CC82884D657F}">
      <dsp:nvSpPr>
        <dsp:cNvPr id="0" name=""/>
        <dsp:cNvSpPr/>
      </dsp:nvSpPr>
      <dsp:spPr>
        <a:xfrm>
          <a:off x="167787" y="4285472"/>
          <a:ext cx="305067" cy="3050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420EE-8BED-4B72-B519-F906F2175852}">
      <dsp:nvSpPr>
        <dsp:cNvPr id="0" name=""/>
        <dsp:cNvSpPr/>
      </dsp:nvSpPr>
      <dsp:spPr>
        <a:xfrm>
          <a:off x="640641" y="4160672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Démo </a:t>
          </a:r>
          <a:endParaRPr lang="en-US" sz="1600" kern="1200"/>
        </a:p>
      </dsp:txBody>
      <dsp:txXfrm>
        <a:off x="640641" y="4160672"/>
        <a:ext cx="5548047" cy="554668"/>
      </dsp:txXfrm>
    </dsp:sp>
    <dsp:sp modelId="{D37B77AA-C051-4A7E-887D-F7D789133EB4}">
      <dsp:nvSpPr>
        <dsp:cNvPr id="0" name=""/>
        <dsp:cNvSpPr/>
      </dsp:nvSpPr>
      <dsp:spPr>
        <a:xfrm>
          <a:off x="0" y="4854007"/>
          <a:ext cx="6188689" cy="55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C98EA-7559-4DF3-B44F-ED48C94482B4}">
      <dsp:nvSpPr>
        <dsp:cNvPr id="0" name=""/>
        <dsp:cNvSpPr/>
      </dsp:nvSpPr>
      <dsp:spPr>
        <a:xfrm>
          <a:off x="167787" y="4978807"/>
          <a:ext cx="305067" cy="3050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4286E-EE2C-4DE4-9733-318BD6D615A0}">
      <dsp:nvSpPr>
        <dsp:cNvPr id="0" name=""/>
        <dsp:cNvSpPr/>
      </dsp:nvSpPr>
      <dsp:spPr>
        <a:xfrm>
          <a:off x="640641" y="4854007"/>
          <a:ext cx="5548047" cy="55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02" tIns="58702" rIns="58702" bIns="58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Challenge et contraintes </a:t>
          </a:r>
          <a:endParaRPr lang="en-US" sz="1600" kern="1200"/>
        </a:p>
      </dsp:txBody>
      <dsp:txXfrm>
        <a:off x="640641" y="4854007"/>
        <a:ext cx="5548047" cy="554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30543-E67C-44A2-B63D-08760CADB67F}">
      <dsp:nvSpPr>
        <dsp:cNvPr id="0" name=""/>
        <dsp:cNvSpPr/>
      </dsp:nvSpPr>
      <dsp:spPr>
        <a:xfrm>
          <a:off x="0" y="135167"/>
          <a:ext cx="4991962" cy="11536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baseline="0"/>
            <a:t>Réception des données des capteurs en temps réel</a:t>
          </a:r>
          <a:endParaRPr lang="en-US" sz="2900" kern="1200"/>
        </a:p>
      </dsp:txBody>
      <dsp:txXfrm>
        <a:off x="56315" y="191482"/>
        <a:ext cx="4879332" cy="1040990"/>
      </dsp:txXfrm>
    </dsp:sp>
    <dsp:sp modelId="{C0036425-D254-40E5-BFE0-46B25C152F75}">
      <dsp:nvSpPr>
        <dsp:cNvPr id="0" name=""/>
        <dsp:cNvSpPr/>
      </dsp:nvSpPr>
      <dsp:spPr>
        <a:xfrm>
          <a:off x="0" y="1372307"/>
          <a:ext cx="4991962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baseline="0"/>
            <a:t>stockage de l’historique des données,</a:t>
          </a:r>
          <a:endParaRPr lang="en-US" sz="2900" kern="1200"/>
        </a:p>
      </dsp:txBody>
      <dsp:txXfrm>
        <a:off x="56315" y="1428622"/>
        <a:ext cx="4879332" cy="1040990"/>
      </dsp:txXfrm>
    </dsp:sp>
    <dsp:sp modelId="{0A3347C4-4702-417B-A298-D4653330D2FF}">
      <dsp:nvSpPr>
        <dsp:cNvPr id="0" name=""/>
        <dsp:cNvSpPr/>
      </dsp:nvSpPr>
      <dsp:spPr>
        <a:xfrm>
          <a:off x="0" y="2609447"/>
          <a:ext cx="4991962" cy="11536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baseline="0"/>
            <a:t>supervision par un opérateur</a:t>
          </a:r>
          <a:endParaRPr lang="en-US" sz="2900" kern="1200"/>
        </a:p>
      </dsp:txBody>
      <dsp:txXfrm>
        <a:off x="56315" y="2665762"/>
        <a:ext cx="4879332" cy="1040990"/>
      </dsp:txXfrm>
    </dsp:sp>
    <dsp:sp modelId="{18EBB2C5-CF06-4BA0-B234-3BE7BCE18763}">
      <dsp:nvSpPr>
        <dsp:cNvPr id="0" name=""/>
        <dsp:cNvSpPr/>
      </dsp:nvSpPr>
      <dsp:spPr>
        <a:xfrm>
          <a:off x="0" y="3846587"/>
          <a:ext cx="4991962" cy="11536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baseline="0"/>
            <a:t>détection d’anomalies.</a:t>
          </a:r>
          <a:endParaRPr lang="en-US" sz="2900" kern="1200"/>
        </a:p>
      </dsp:txBody>
      <dsp:txXfrm>
        <a:off x="56315" y="3902902"/>
        <a:ext cx="4879332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6F32D-B478-494B-8FDE-7E037E8445A9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3A935-6071-4D2C-A5B8-0F78AD146247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82014-79AA-4CDF-948C-504F7F65BA70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Identifier les variations anormales de température et d'humidité dans un intervalle de temps spécifié.</a:t>
          </a:r>
          <a:endParaRPr lang="en-US" sz="2200" kern="1200"/>
        </a:p>
      </dsp:txBody>
      <dsp:txXfrm>
        <a:off x="1784645" y="660"/>
        <a:ext cx="4404043" cy="1545147"/>
      </dsp:txXfrm>
    </dsp:sp>
    <dsp:sp modelId="{88F3FC40-ABB3-4512-9810-4BB1AF59DDBD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1C499-7A59-4659-93AC-193B8A42ED19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0DC1-C9E7-40FE-BEA0-3CDF17707F31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Vérifier que les conditions de température et d'humidité de chaque plante restent dans des plages optimales.</a:t>
          </a:r>
          <a:endParaRPr lang="en-US" sz="2200" kern="1200"/>
        </a:p>
      </dsp:txBody>
      <dsp:txXfrm>
        <a:off x="1784645" y="1932094"/>
        <a:ext cx="4404043" cy="1545147"/>
      </dsp:txXfrm>
    </dsp:sp>
    <dsp:sp modelId="{3E394082-3A66-4A62-A21C-B0B81382F18D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5A9DC-48B0-4F77-8E7A-C6D5CF75019C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9D801-81FD-4CC6-AF8B-58051086BCF0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Assurer le bon fonctionnement et la communication régulière des capteurs.</a:t>
          </a:r>
          <a:endParaRPr lang="en-US" sz="2200" kern="1200"/>
        </a:p>
      </dsp:txBody>
      <dsp:txXfrm>
        <a:off x="1784645" y="3863528"/>
        <a:ext cx="4404043" cy="1545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April 12,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4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April 12,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April 12,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6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fr-FR" sz="4300" dirty="0"/>
              <a:t>Déploiement d'une Architecture Cloud pour la Gestion d'une Ferme Urbaine Verticale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200" dirty="0"/>
              <a:t>Par Mohammed ADDI et Alexis BAGOT
</a:t>
            </a:r>
          </a:p>
        </p:txBody>
      </p:sp>
      <p:pic>
        <p:nvPicPr>
          <p:cNvPr id="4" name="Picture 3" descr="Champ de ferme avec bâtiments">
            <a:extLst>
              <a:ext uri="{FF2B5EF4-FFF2-40B4-BE49-F238E27FC236}">
                <a16:creationId xmlns:a16="http://schemas.microsoft.com/office/drawing/2014/main" id="{B73319BB-3758-82E7-EC03-05D6E0105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1" r="11" b="1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2" y="317452"/>
            <a:ext cx="2117174" cy="588806"/>
            <a:chOff x="4549904" y="5078157"/>
            <a:chExt cx="3023338" cy="840818"/>
          </a:xfrm>
        </p:grpSpPr>
        <p:sp>
          <p:nvSpPr>
            <p:cNvPr id="1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99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fr-FR"/>
              <a:t>Détection d’Anomalies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094DDBB4-E32A-BBC9-E05E-7A04EE15C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149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81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6B6978-5103-448F-B101-093A527D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B5692-CE38-42AB-ABE5-E5A1A74F2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5040BA-7CB7-1F7A-76F7-D562AE0B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Démo 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BE942D0-8C50-4D78-A3D0-4D82F396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3" descr="Enseignant avec un remplissage uni">
            <a:extLst>
              <a:ext uri="{FF2B5EF4-FFF2-40B4-BE49-F238E27FC236}">
                <a16:creationId xmlns:a16="http://schemas.microsoft.com/office/drawing/2014/main" id="{B0B60BD7-2BF4-C305-1044-4F86018A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865" b="4865"/>
          <a:stretch/>
        </p:blipFill>
        <p:spPr>
          <a:xfrm>
            <a:off x="7176162" y="1491081"/>
            <a:ext cx="4284000" cy="3867175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077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ormes géométriques sur fond de bois">
            <a:extLst>
              <a:ext uri="{FF2B5EF4-FFF2-40B4-BE49-F238E27FC236}">
                <a16:creationId xmlns:a16="http://schemas.microsoft.com/office/drawing/2014/main" id="{90E3A2F9-0DD2-8091-171B-FCC8B39CB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5" r="33284" b="-3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fr-FR" sz="3200"/>
              <a:t>Challenge et contraintes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fr-FR">
                <a:solidFill>
                  <a:srgbClr val="FFFFFF">
                    <a:alpha val="58000"/>
                  </a:srgbClr>
                </a:solidFill>
              </a:rPr>
              <a:t>DB anomalies</a:t>
            </a:r>
          </a:p>
          <a:p>
            <a:r>
              <a:rPr lang="fr-FR" dirty="0">
                <a:solidFill>
                  <a:srgbClr val="FFFFFF">
                    <a:alpha val="58000"/>
                  </a:srgbClr>
                </a:solidFill>
              </a:rPr>
              <a:t>Détection plus d'alertes</a:t>
            </a:r>
          </a:p>
          <a:p>
            <a:r>
              <a:rPr lang="fr-FR">
                <a:solidFill>
                  <a:srgbClr val="FFFFFF">
                    <a:alpha val="58000"/>
                  </a:srgbClr>
                </a:solidFill>
              </a:rPr>
              <a:t>Problème de  cohésion de groupe </a:t>
            </a:r>
            <a:endParaRPr lang="fr-FR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fr-FR">
                <a:solidFill>
                  <a:srgbClr val="FFFFFF">
                    <a:alpha val="58000"/>
                  </a:srgbClr>
                </a:solidFill>
              </a:rPr>
              <a:t>Difficile de "cleaning "les données</a:t>
            </a:r>
            <a:endParaRPr lang="fr-FR" dirty="0">
              <a:solidFill>
                <a:srgbClr val="FFFFFF">
                  <a:alpha val="58000"/>
                </a:srgbClr>
              </a:solidFill>
            </a:endParaRPr>
          </a:p>
          <a:p>
            <a:endParaRPr lang="fr-FR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ood in a test tube">
            <a:extLst>
              <a:ext uri="{FF2B5EF4-FFF2-40B4-BE49-F238E27FC236}">
                <a16:creationId xmlns:a16="http://schemas.microsoft.com/office/drawing/2014/main" id="{190DC89F-2937-33DA-8F16-942174F48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9" r="-1" b="1255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Conclusion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88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6FBEED-ED07-A170-9B15-1DF63948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Merci pour </a:t>
            </a:r>
            <a:r>
              <a:rPr lang="en-US" sz="5600" spc="-100" dirty="0" err="1"/>
              <a:t>votre</a:t>
            </a:r>
            <a:r>
              <a:rPr lang="en-US" sz="5600" spc="-100" dirty="0"/>
              <a:t> attention !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C3A132-D565-9A45-C2D7-826F474E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fr-FR" dirty="0" err="1"/>
              <a:t>Outline</a:t>
            </a:r>
            <a:endParaRPr lang="fr-FR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699F360-5C4B-DB12-DA20-DD7C4B65E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08920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2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fr-FR" sz="3200"/>
              <a:t>Objectifs du Projet</a:t>
            </a:r>
          </a:p>
        </p:txBody>
      </p:sp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CBA4B4FD-4232-53BB-CAD3-86EA08F70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035145"/>
              </p:ext>
            </p:extLst>
          </p:nvPr>
        </p:nvGraphicFramePr>
        <p:xfrm>
          <a:off x="6480000" y="633599"/>
          <a:ext cx="4991962" cy="51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5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FDE29-2AD5-A8A5-E6AE-3A865034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Proposée (le fonctionnement global)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E63CB5-545F-04C8-2120-31BF91609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32" y="2751251"/>
            <a:ext cx="10719662" cy="1891092"/>
          </a:xfrm>
        </p:spPr>
      </p:pic>
    </p:spTree>
    <p:extLst>
      <p:ext uri="{BB962C8B-B14F-4D97-AF65-F5344CB8AC3E}">
        <p14:creationId xmlns:p14="http://schemas.microsoft.com/office/powerpoint/2010/main" val="183532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FDE29-2AD5-A8A5-E6AE-3A865034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Proposée (le fonctionnement global)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AF96AE-8691-8AB2-4B0F-D5ADE29A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42" y="1857662"/>
            <a:ext cx="11210441" cy="3394131"/>
          </a:xfrm>
        </p:spPr>
      </p:pic>
    </p:spTree>
    <p:extLst>
      <p:ext uri="{BB962C8B-B14F-4D97-AF65-F5344CB8AC3E}">
        <p14:creationId xmlns:p14="http://schemas.microsoft.com/office/powerpoint/2010/main" val="95791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FDE29-2AD5-A8A5-E6AE-3A865034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Proposée(DB)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C0B379B-5A15-EB39-9E19-A12BA4C68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19" y="1895446"/>
            <a:ext cx="9518951" cy="3802886"/>
          </a:xfrm>
        </p:spPr>
      </p:pic>
    </p:spTree>
    <p:extLst>
      <p:ext uri="{BB962C8B-B14F-4D97-AF65-F5344CB8AC3E}">
        <p14:creationId xmlns:p14="http://schemas.microsoft.com/office/powerpoint/2010/main" val="388751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FDE29-2AD5-A8A5-E6AE-3A865034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Technologies Utilisées 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D8F4E-321E-6B74-32CC-70D1A89BEAA8}"/>
              </a:ext>
            </a:extLst>
          </p:cNvPr>
          <p:cNvSpPr/>
          <p:nvPr/>
        </p:nvSpPr>
        <p:spPr>
          <a:xfrm>
            <a:off x="1588575" y="1872711"/>
            <a:ext cx="8459492" cy="4081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ython Logo PNG Transparent – Brands Logos">
            <a:extLst>
              <a:ext uri="{FF2B5EF4-FFF2-40B4-BE49-F238E27FC236}">
                <a16:creationId xmlns:a16="http://schemas.microsoft.com/office/drawing/2014/main" id="{02672003-7677-F0CF-3D50-1116B146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31" y="2088588"/>
            <a:ext cx="1787471" cy="1660519"/>
          </a:xfrm>
          <a:prstGeom prst="rect">
            <a:avLst/>
          </a:prstGeom>
        </p:spPr>
      </p:pic>
      <p:pic>
        <p:nvPicPr>
          <p:cNvPr id="11" name="Picture 10" descr="Docker Logo, symbol, meaning, history, PNG, brand">
            <a:extLst>
              <a:ext uri="{FF2B5EF4-FFF2-40B4-BE49-F238E27FC236}">
                <a16:creationId xmlns:a16="http://schemas.microsoft.com/office/drawing/2014/main" id="{02BB9C34-C979-C694-38C7-0284CEE82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19" y="2089204"/>
            <a:ext cx="2743200" cy="1543050"/>
          </a:xfrm>
          <a:prstGeom prst="rect">
            <a:avLst/>
          </a:prstGeom>
        </p:spPr>
      </p:pic>
      <p:pic>
        <p:nvPicPr>
          <p:cNvPr id="13" name="Picture 12" descr="Building and Deploying Snowflake and Streamlit Applications">
            <a:extLst>
              <a:ext uri="{FF2B5EF4-FFF2-40B4-BE49-F238E27FC236}">
                <a16:creationId xmlns:a16="http://schemas.microsoft.com/office/drawing/2014/main" id="{30413FCB-A5FC-54FA-A9A6-DE8C5137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366" y="4344271"/>
            <a:ext cx="2743199" cy="1604916"/>
          </a:xfrm>
          <a:prstGeom prst="rect">
            <a:avLst/>
          </a:prstGeom>
        </p:spPr>
      </p:pic>
      <p:pic>
        <p:nvPicPr>
          <p:cNvPr id="15" name="Picture 14" descr="Kubernetes Logo PNG Vector (AI, PDF, SVG) Free Download">
            <a:extLst>
              <a:ext uri="{FF2B5EF4-FFF2-40B4-BE49-F238E27FC236}">
                <a16:creationId xmlns:a16="http://schemas.microsoft.com/office/drawing/2014/main" id="{20E78A5C-8A18-FB6E-2D07-3CECE3285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519" y="4822350"/>
            <a:ext cx="2743200" cy="4937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C67A45F-DDEE-FC27-CEF3-27CEB1D66154}"/>
              </a:ext>
            </a:extLst>
          </p:cNvPr>
          <p:cNvSpPr/>
          <p:nvPr/>
        </p:nvSpPr>
        <p:spPr>
          <a:xfrm>
            <a:off x="5450236" y="1601491"/>
            <a:ext cx="374543" cy="4636576"/>
          </a:xfrm>
          <a:prstGeom prst="rect">
            <a:avLst/>
          </a:prstGeom>
          <a:solidFill>
            <a:srgbClr val="4F5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CAB39-6423-2C7C-02A4-E54FE112B164}"/>
              </a:ext>
            </a:extLst>
          </p:cNvPr>
          <p:cNvSpPr/>
          <p:nvPr/>
        </p:nvSpPr>
        <p:spPr>
          <a:xfrm rot="5400000">
            <a:off x="6186404" y="-852406"/>
            <a:ext cx="219560" cy="9725185"/>
          </a:xfrm>
          <a:prstGeom prst="rect">
            <a:avLst/>
          </a:prstGeom>
          <a:solidFill>
            <a:srgbClr val="4F5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1898" y="244658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fr-FR" sz="3200"/>
              <a:t>Démonstration des Capteurs et des Données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1899" y="1624617"/>
            <a:ext cx="10920063" cy="4133256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fr-FR" dirty="0">
                <a:ea typeface="+mn-lt"/>
                <a:cs typeface="+mn-lt"/>
              </a:rPr>
              <a:t>Nous disposons de deux capteurs pour mesurer la température et l'humidité des plantes.</a:t>
            </a:r>
            <a:endParaRPr lang="fr-FR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Les capteurs  : </a:t>
            </a:r>
          </a:p>
          <a:p>
            <a:pPr lvl="1">
              <a:buFont typeface="Courier New" panose="03070A02030502020204" pitchFamily="66" charset="0"/>
              <a:buChar char="o"/>
            </a:pPr>
            <a:r>
              <a:rPr lang="fr-FR" dirty="0">
                <a:ea typeface="+mn-lt"/>
                <a:cs typeface="+mn-lt"/>
              </a:rPr>
              <a:t>EN-v2 (fournisseur anglais) et FR-v8 (fournisseur français)</a:t>
            </a:r>
            <a:endParaRPr lang="fr-FR">
              <a:solidFill>
                <a:srgbClr val="FFFFFF">
                  <a:alpha val="58000"/>
                </a:srgbClr>
              </a:solidFill>
            </a:endParaRPr>
          </a:p>
          <a:p>
            <a:pPr lvl="1">
              <a:buFont typeface="Courier New" panose="03070A02030502020204" pitchFamily="66" charset="0"/>
              <a:buChar char="o"/>
            </a:pPr>
            <a:r>
              <a:rPr lang="fr-FR" dirty="0">
                <a:ea typeface="+mn-lt"/>
                <a:cs typeface="+mn-lt"/>
              </a:rPr>
              <a:t>mesurer la température et l'humidité et peuvent être configurés pour envoyer des données via REST (en utilisant la méthode POST) vers une URL.</a:t>
            </a:r>
            <a:endParaRPr lang="fr-FR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Le </a:t>
            </a:r>
            <a:r>
              <a:rPr lang="fr-FR" dirty="0" err="1">
                <a:ea typeface="+mn-lt"/>
                <a:cs typeface="+mn-lt"/>
              </a:rPr>
              <a:t>Payload</a:t>
            </a:r>
            <a:r>
              <a:rPr lang="fr-FR" dirty="0">
                <a:ea typeface="+mn-lt"/>
                <a:cs typeface="+mn-lt"/>
              </a:rPr>
              <a:t>  de la requête POST est au format </a:t>
            </a:r>
            <a:r>
              <a:rPr lang="fr-FR" dirty="0" err="1">
                <a:ea typeface="+mn-lt"/>
                <a:cs typeface="+mn-lt"/>
              </a:rPr>
              <a:t>msgpack</a:t>
            </a:r>
            <a:r>
              <a:rPr lang="fr-FR" dirty="0">
                <a:ea typeface="+mn-lt"/>
                <a:cs typeface="+mn-lt"/>
              </a:rPr>
              <a:t>, codée en base64</a:t>
            </a:r>
            <a:endParaRPr lang="fr-FR" dirty="0"/>
          </a:p>
          <a:p>
            <a:endParaRPr lang="fr-FR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Exemple de données envoyées par les capteurs (au format </a:t>
            </a:r>
            <a:r>
              <a:rPr lang="fr-FR" dirty="0" err="1">
                <a:ea typeface="+mn-lt"/>
                <a:cs typeface="+mn-lt"/>
              </a:rPr>
              <a:t>msgpack</a:t>
            </a:r>
            <a:r>
              <a:rPr lang="fr-FR" dirty="0">
                <a:ea typeface="+mn-lt"/>
                <a:cs typeface="+mn-lt"/>
              </a:rPr>
              <a:t> encodé en base64) :</a:t>
            </a:r>
            <a:endParaRPr lang="fr-FR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fr-FR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halzZW5zb3JfaWSmNzQ2MzEyrnNlbnNvcl92ZXJzaW9upUZSLXY4qHBsYW50X2lkzgAAAAGkdGltZbQyMDI0LTAzLTI0VDE4OjIxOjI4WqhtZWFzdXJlc4KrdGVtcGVyYXR1cmWlMTLCsEOoaHVtaWRpdGWjMTIl</a:t>
            </a:r>
            <a:endParaRPr lang="fr-FR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fr-FR" sz="3200"/>
              <a:t>Traitement des données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300"/>
              <a:t>Les données devront  être un dictionnaire</a:t>
            </a:r>
          </a:p>
          <a:p>
            <a:pPr>
              <a:lnSpc>
                <a:spcPct val="110000"/>
              </a:lnSpc>
            </a:pPr>
            <a:r>
              <a:rPr lang="fr-FR" sz="1300"/>
              <a:t>Mesure doit contenir (humidité et température)</a:t>
            </a:r>
          </a:p>
          <a:p>
            <a:pPr>
              <a:lnSpc>
                <a:spcPct val="110000"/>
              </a:lnSpc>
            </a:pPr>
            <a:r>
              <a:rPr lang="fr-FR" sz="1300"/>
              <a:t>Transformation de la température en C°</a:t>
            </a:r>
          </a:p>
          <a:p>
            <a:pPr>
              <a:lnSpc>
                <a:spcPct val="110000"/>
              </a:lnSpc>
            </a:pPr>
            <a:r>
              <a:rPr lang="fr-FR" sz="1300"/>
              <a:t>Si il les données ne sont pas complète en drop 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300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9D867-C374-16A5-A429-0A2196D5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918722"/>
            <a:ext cx="10728325" cy="1743351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6307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35371F"/>
      </a:dk2>
      <a:lt2>
        <a:srgbClr val="E2E7E8"/>
      </a:lt2>
      <a:accent1>
        <a:srgbClr val="C36A4D"/>
      </a:accent1>
      <a:accent2>
        <a:srgbClr val="B18A3B"/>
      </a:accent2>
      <a:accent3>
        <a:srgbClr val="A1A942"/>
      </a:accent3>
      <a:accent4>
        <a:srgbClr val="76B13B"/>
      </a:accent4>
      <a:accent5>
        <a:srgbClr val="51B647"/>
      </a:accent5>
      <a:accent6>
        <a:srgbClr val="3BB162"/>
      </a:accent6>
      <a:hlink>
        <a:srgbClr val="388CA8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BlobVTI</vt:lpstr>
      <vt:lpstr>Déploiement d'une Architecture Cloud pour la Gestion d'une Ferme Urbaine Verticale</vt:lpstr>
      <vt:lpstr>Outline</vt:lpstr>
      <vt:lpstr>Objectifs du Projet</vt:lpstr>
      <vt:lpstr>Architecture Proposée (le fonctionnement global)</vt:lpstr>
      <vt:lpstr>Architecture Proposée (le fonctionnement global)</vt:lpstr>
      <vt:lpstr>Architecture Proposée(DB)</vt:lpstr>
      <vt:lpstr>Technologies Utilisées </vt:lpstr>
      <vt:lpstr>Démonstration des Capteurs et des Données</vt:lpstr>
      <vt:lpstr>Traitement des données </vt:lpstr>
      <vt:lpstr>Détection d’Anomalies</vt:lpstr>
      <vt:lpstr>Démo </vt:lpstr>
      <vt:lpstr>Challenge et contraintes </vt:lpstr>
      <vt:lpstr>Conclusion 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Déploiement d'une Architecture Cloud pour la Gestion d'une Ferme Urbaine Verticale</dc:title>
  <dc:creator>Mohamed Addi</dc:creator>
  <cp:lastModifiedBy>Mohamed Addi</cp:lastModifiedBy>
  <cp:revision>249</cp:revision>
  <dcterms:created xsi:type="dcterms:W3CDTF">2024-04-12T07:51:20Z</dcterms:created>
  <dcterms:modified xsi:type="dcterms:W3CDTF">2024-04-12T11:56:17Z</dcterms:modified>
</cp:coreProperties>
</file>