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23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454706"/>
            <a:ext cx="55871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4" name="Text 1"/>
          <p:cNvSpPr/>
          <p:nvPr/>
        </p:nvSpPr>
        <p:spPr>
          <a:xfrm>
            <a:off x="864037" y="2622661"/>
            <a:ext cx="5587127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Games-Arcade</a:t>
            </a:r>
            <a:endParaRPr lang="en-US" sz="4850" dirty="0"/>
          </a:p>
        </p:txBody>
      </p:sp>
      <p:sp>
        <p:nvSpPr>
          <p:cNvPr id="6" name="Text 3"/>
          <p:cNvSpPr/>
          <p:nvPr/>
        </p:nvSpPr>
        <p:spPr>
          <a:xfrm>
            <a:off x="864037" y="3917275"/>
            <a:ext cx="55871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Prepared by:</a:t>
            </a: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Kakani Niharkumar Kishorbhai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864037" y="4589978"/>
            <a:ext cx="55871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Enrollment no:</a:t>
            </a: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24002170110071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864037" y="5262681"/>
            <a:ext cx="55871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Branch :</a:t>
            </a: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CE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864037" y="5935384"/>
            <a:ext cx="55871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Batch :</a:t>
            </a: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D1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864037" y="6608088"/>
            <a:ext cx="55871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464C7EF1-C828-F642-0156-07BC4CF32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07" y="931380"/>
            <a:ext cx="6467475" cy="11641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213961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4" name="Text 1"/>
          <p:cNvSpPr/>
          <p:nvPr/>
        </p:nvSpPr>
        <p:spPr>
          <a:xfrm>
            <a:off x="864037" y="1855827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</a:t>
            </a:r>
            <a:endParaRPr lang="en-US" sz="4850" dirty="0"/>
          </a:p>
        </p:txBody>
      </p:sp>
      <p:sp>
        <p:nvSpPr>
          <p:cNvPr id="5" name="Shape 2"/>
          <p:cNvSpPr/>
          <p:nvPr/>
        </p:nvSpPr>
        <p:spPr>
          <a:xfrm>
            <a:off x="864037" y="327529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7395" y="3367802"/>
            <a:ext cx="148590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8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900" dirty="0"/>
          </a:p>
        </p:txBody>
      </p:sp>
      <p:sp>
        <p:nvSpPr>
          <p:cNvPr id="7" name="Text 4"/>
          <p:cNvSpPr/>
          <p:nvPr/>
        </p:nvSpPr>
        <p:spPr>
          <a:xfrm>
            <a:off x="1666280" y="3275290"/>
            <a:ext cx="323480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is Game Arcade?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1666280" y="3809167"/>
            <a:ext cx="661368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collection of three interactive games built using Java. Provides a fun and engaging experience through command-line gameplay.</a:t>
            </a:r>
            <a:endParaRPr lang="en-US" sz="1900" dirty="0"/>
          </a:p>
        </p:txBody>
      </p:sp>
      <p:sp>
        <p:nvSpPr>
          <p:cNvPr id="9" name="Shape 6"/>
          <p:cNvSpPr/>
          <p:nvPr/>
        </p:nvSpPr>
        <p:spPr>
          <a:xfrm>
            <a:off x="864037" y="551878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30724" y="5611297"/>
            <a:ext cx="222052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8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900" dirty="0"/>
          </a:p>
        </p:txBody>
      </p:sp>
      <p:sp>
        <p:nvSpPr>
          <p:cNvPr id="11" name="Text 8"/>
          <p:cNvSpPr/>
          <p:nvPr/>
        </p:nvSpPr>
        <p:spPr>
          <a:xfrm>
            <a:off x="1666280" y="551878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Purpose: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1666280" y="6052661"/>
            <a:ext cx="661368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develop a Java-based game system using Object-Oriented Programming (OOP). Enhance coding skills by implementing game logic and user interaction.</a:t>
            </a:r>
            <a:endParaRPr lang="en-US" sz="1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62505B-105B-04A8-E951-9B1A857CC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6" y="235091"/>
            <a:ext cx="929110" cy="97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1415" y="661154"/>
            <a:ext cx="6010751" cy="751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b="1" kern="0" spc="-142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Games Included</a:t>
            </a:r>
            <a:endParaRPr lang="en-US" sz="47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003" y="2043470"/>
            <a:ext cx="2885122" cy="288512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41415" y="5198983"/>
            <a:ext cx="3005376" cy="375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b="1" kern="0" spc="-7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Tic-Tac-Toe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841415" y="5815013"/>
            <a:ext cx="3924300" cy="1538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two-player game where players take turns marking ‘X’ or ‘O’ on a 3x3 grid. The goal is to form a row, column, or diagonal of the same symbol to win. Can be played against another player or the computer.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525" y="2043470"/>
            <a:ext cx="2056924" cy="257413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59837" y="4887992"/>
            <a:ext cx="3005376" cy="375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b="1" kern="0" spc="-7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Minesweeper</a:t>
            </a:r>
            <a:endParaRPr lang="en-US" sz="2350" dirty="0"/>
          </a:p>
        </p:txBody>
      </p:sp>
      <p:sp>
        <p:nvSpPr>
          <p:cNvPr id="8" name="Text 4"/>
          <p:cNvSpPr/>
          <p:nvPr/>
        </p:nvSpPr>
        <p:spPr>
          <a:xfrm>
            <a:off x="5359837" y="5504021"/>
            <a:ext cx="3924300" cy="1846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board-based game with hidden mines. Players reveal squares; numbers indicate how many mines are nearby. Objective: Clear the board without hitting a mine. Difficulty Modes: Easy (6x6), Moderate (9x9), Hard (9x9 with more mines).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2023" y="2043470"/>
            <a:ext cx="2738199" cy="273819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878258" y="5052060"/>
            <a:ext cx="3005376" cy="375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b="1" kern="0" spc="-7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2048</a:t>
            </a:r>
            <a:endParaRPr lang="en-US" sz="2350" dirty="0"/>
          </a:p>
        </p:txBody>
      </p:sp>
      <p:sp>
        <p:nvSpPr>
          <p:cNvPr id="11" name="Text 6"/>
          <p:cNvSpPr/>
          <p:nvPr/>
        </p:nvSpPr>
        <p:spPr>
          <a:xfrm>
            <a:off x="9878258" y="5668089"/>
            <a:ext cx="3925729" cy="1231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number puzzle game where players merge tiles to reach 2048. Moves: Up, Down, Left, Right. The game ends when no moves are left.</a:t>
            </a:r>
            <a:endParaRPr lang="en-US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213851-156D-5C38-BBEC-D5402179CD5B}"/>
              </a:ext>
            </a:extLst>
          </p:cNvPr>
          <p:cNvSpPr/>
          <p:nvPr/>
        </p:nvSpPr>
        <p:spPr>
          <a:xfrm>
            <a:off x="12766876" y="7743462"/>
            <a:ext cx="1863524" cy="486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30772E-F79B-B6BB-C8EE-C7C1ECFE0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808" y="352367"/>
            <a:ext cx="929110" cy="97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982504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Technology Used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224778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Programming Language:</a:t>
            </a: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Java</a:t>
            </a:r>
            <a:endParaRPr lang="en-US" sz="19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920484"/>
            <a:ext cx="617220" cy="61722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378452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Classes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864037" y="4318397"/>
            <a:ext cx="405384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Object-Oriented Programming</a:t>
            </a:r>
            <a:endParaRPr lang="en-US" sz="19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2920484"/>
            <a:ext cx="617220" cy="61722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88161" y="378452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Recursive Methods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5288161" y="4318397"/>
            <a:ext cx="40539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Implemented for game logic</a:t>
            </a:r>
            <a:endParaRPr lang="en-US" sz="19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2920484"/>
            <a:ext cx="617220" cy="61722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2404" y="378452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Validation</a:t>
            </a:r>
            <a:endParaRPr lang="en-US" sz="2400" dirty="0"/>
          </a:p>
        </p:txBody>
      </p:sp>
      <p:sp>
        <p:nvSpPr>
          <p:cNvPr id="12" name="Text 7"/>
          <p:cNvSpPr/>
          <p:nvPr/>
        </p:nvSpPr>
        <p:spPr>
          <a:xfrm>
            <a:off x="9712404" y="4318397"/>
            <a:ext cx="405384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correct user input</a:t>
            </a:r>
            <a:endParaRPr lang="en-US" sz="19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037" y="5454015"/>
            <a:ext cx="617220" cy="61722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64037" y="631805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Random Numbers</a:t>
            </a:r>
            <a:endParaRPr lang="en-US" sz="2400" dirty="0"/>
          </a:p>
        </p:txBody>
      </p:sp>
      <p:sp>
        <p:nvSpPr>
          <p:cNvPr id="15" name="Text 9"/>
          <p:cNvSpPr/>
          <p:nvPr/>
        </p:nvSpPr>
        <p:spPr>
          <a:xfrm>
            <a:off x="864037" y="6851928"/>
            <a:ext cx="405384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Math.random() for game events</a:t>
            </a:r>
            <a:endParaRPr lang="en-US" sz="19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8161" y="5454015"/>
            <a:ext cx="617220" cy="61722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288161" y="631805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Command-line Input</a:t>
            </a:r>
            <a:endParaRPr lang="en-US" sz="2400" dirty="0"/>
          </a:p>
        </p:txBody>
      </p:sp>
      <p:sp>
        <p:nvSpPr>
          <p:cNvPr id="18" name="Text 11"/>
          <p:cNvSpPr/>
          <p:nvPr/>
        </p:nvSpPr>
        <p:spPr>
          <a:xfrm>
            <a:off x="5288161" y="6851928"/>
            <a:ext cx="40539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Scanner class for user interaction</a:t>
            </a:r>
            <a:endParaRPr lang="en-US" sz="1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E0E30A-8869-D332-E018-1FD41625341B}"/>
              </a:ext>
            </a:extLst>
          </p:cNvPr>
          <p:cNvSpPr/>
          <p:nvPr/>
        </p:nvSpPr>
        <p:spPr>
          <a:xfrm>
            <a:off x="12766876" y="7743462"/>
            <a:ext cx="1863524" cy="486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E7DCA4-A7F3-E3E0-561A-F796BAD81F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808" y="352367"/>
            <a:ext cx="929110" cy="97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46409"/>
            <a:ext cx="1198435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Strong Points &amp; Registration/Login System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135035"/>
            <a:ext cx="370808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Strong Points of the Code: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376761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Well-structured using </a:t>
            </a:r>
            <a:r>
              <a:rPr lang="en-US" sz="19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OOP principles</a:t>
            </a: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248983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</a:t>
            </a:r>
            <a:r>
              <a:rPr lang="en-US" sz="19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validation</a:t>
            </a: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ensure correct user inputs.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125403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of </a:t>
            </a:r>
            <a:r>
              <a:rPr lang="en-US" sz="19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recursion</a:t>
            </a: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user input validation and game logic.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6001822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Proper </a:t>
            </a:r>
            <a:r>
              <a:rPr lang="en-US" sz="19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error handling</a:t>
            </a: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invalid inputs.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3135035"/>
            <a:ext cx="4067056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Registration &amp; Login System: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623929" y="376761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register using </a:t>
            </a:r>
            <a:r>
              <a:rPr lang="en-US" sz="19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mobile number or email</a:t>
            </a: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623929" y="4248983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OTP-based verification</a:t>
            </a: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secure registration.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7623929" y="4730353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Username &amp; password validation</a:t>
            </a: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ensure security.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623929" y="5606772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authentication</a:t>
            </a: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before accessing games</a:t>
            </a:r>
            <a:endParaRPr lang="en-US" sz="1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4D537-61EC-0C85-0354-BF278F41CF28}"/>
              </a:ext>
            </a:extLst>
          </p:cNvPr>
          <p:cNvSpPr/>
          <p:nvPr/>
        </p:nvSpPr>
        <p:spPr>
          <a:xfrm>
            <a:off x="12766876" y="7733937"/>
            <a:ext cx="1863524" cy="486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37E6C5-4B28-9D62-8DC7-E3F8E2510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808" y="352367"/>
            <a:ext cx="929110" cy="97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21637" y="1183124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Improvements</a:t>
            </a:r>
            <a:endParaRPr lang="en-US" sz="4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637" y="2324933"/>
            <a:ext cx="617220" cy="6172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21637" y="3188970"/>
            <a:ext cx="424779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Graphical User Interface (GUI)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4521637" y="3722846"/>
            <a:ext cx="44372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Instead of a command-line display.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142" y="2324933"/>
            <a:ext cx="61722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329142" y="318897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Multiplayer Mode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9329142" y="3722846"/>
            <a:ext cx="44372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 a network.</a:t>
            </a:r>
            <a:endParaRPr lang="en-US" sz="1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637" y="4858464"/>
            <a:ext cx="617220" cy="617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521637" y="5722501"/>
            <a:ext cx="394525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Save and Load Game States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4521637" y="6256377"/>
            <a:ext cx="44372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resuming later.</a:t>
            </a:r>
            <a:endParaRPr lang="en-US" sz="19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9142" y="4858464"/>
            <a:ext cx="617220" cy="61722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329142" y="572250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Enhanced Game AI</a:t>
            </a:r>
            <a:endParaRPr lang="en-US" sz="2400" dirty="0"/>
          </a:p>
        </p:txBody>
      </p:sp>
      <p:sp>
        <p:nvSpPr>
          <p:cNvPr id="15" name="Text 8"/>
          <p:cNvSpPr/>
          <p:nvPr/>
        </p:nvSpPr>
        <p:spPr>
          <a:xfrm>
            <a:off x="9329142" y="6256377"/>
            <a:ext cx="44372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better computer opponent behavior.</a:t>
            </a:r>
            <a:endParaRPr lang="en-US" sz="1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EBC772-F63E-F9FC-4CC5-A2BC2BCC0E79}"/>
              </a:ext>
            </a:extLst>
          </p:cNvPr>
          <p:cNvSpPr/>
          <p:nvPr/>
        </p:nvSpPr>
        <p:spPr>
          <a:xfrm>
            <a:off x="12766876" y="7743462"/>
            <a:ext cx="1863524" cy="486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F06A2D-7965-56FD-A814-A09678CC50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808" y="352367"/>
            <a:ext cx="929110" cy="97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41303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3" name="Text 1"/>
          <p:cNvSpPr/>
          <p:nvPr/>
        </p:nvSpPr>
        <p:spPr>
          <a:xfrm>
            <a:off x="864037" y="2054900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</a:t>
            </a:r>
            <a:endParaRPr lang="en-US" sz="4850" dirty="0"/>
          </a:p>
        </p:txBody>
      </p:sp>
      <p:sp>
        <p:nvSpPr>
          <p:cNvPr id="4" name="Text 2"/>
          <p:cNvSpPr/>
          <p:nvPr/>
        </p:nvSpPr>
        <p:spPr>
          <a:xfrm>
            <a:off x="864037" y="3196709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5" name="Shape 3"/>
          <p:cNvSpPr/>
          <p:nvPr/>
        </p:nvSpPr>
        <p:spPr>
          <a:xfrm>
            <a:off x="864037" y="4147066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7395" y="4239578"/>
            <a:ext cx="148590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8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900" dirty="0"/>
          </a:p>
        </p:txBody>
      </p:sp>
      <p:sp>
        <p:nvSpPr>
          <p:cNvPr id="7" name="Text 5"/>
          <p:cNvSpPr/>
          <p:nvPr/>
        </p:nvSpPr>
        <p:spPr>
          <a:xfrm>
            <a:off x="1666280" y="4147066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I Learned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1666280" y="4680942"/>
            <a:ext cx="55255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Strengthened Java programming skills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666280" y="5162312"/>
            <a:ext cx="55255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problem-solving abilities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1666280" y="6100524"/>
            <a:ext cx="55255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1666280" y="6643688"/>
            <a:ext cx="55255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7438668" y="4147066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05355" y="4239578"/>
            <a:ext cx="222052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8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900" dirty="0"/>
          </a:p>
        </p:txBody>
      </p:sp>
      <p:sp>
        <p:nvSpPr>
          <p:cNvPr id="14" name="Text 12"/>
          <p:cNvSpPr/>
          <p:nvPr/>
        </p:nvSpPr>
        <p:spPr>
          <a:xfrm>
            <a:off x="8240911" y="4147066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Summary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8240911" y="4680942"/>
            <a:ext cx="5525572" cy="5554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Built a fully functional </a:t>
            </a:r>
            <a:r>
              <a:rPr lang="en-US" sz="19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Game Arcade</a:t>
            </a: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with three games</a:t>
            </a:r>
            <a:endParaRPr lang="en-US" sz="1900" dirty="0"/>
          </a:p>
        </p:txBody>
      </p:sp>
      <p:sp>
        <p:nvSpPr>
          <p:cNvPr id="16" name="Text 14"/>
          <p:cNvSpPr/>
          <p:nvPr/>
        </p:nvSpPr>
        <p:spPr>
          <a:xfrm>
            <a:off x="8240911" y="5378767"/>
            <a:ext cx="55255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Identified key challenges and worked on improvements</a:t>
            </a:r>
            <a:endParaRPr lang="en-US" sz="1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ACC3F5-602F-FAFA-1987-0799DF4578C9}"/>
              </a:ext>
            </a:extLst>
          </p:cNvPr>
          <p:cNvSpPr/>
          <p:nvPr/>
        </p:nvSpPr>
        <p:spPr>
          <a:xfrm>
            <a:off x="12766876" y="7733937"/>
            <a:ext cx="1863524" cy="486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9D586E-76EE-EB8D-0ABD-3748E56F8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808" y="352367"/>
            <a:ext cx="929110" cy="97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23135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3" name="Text 1"/>
          <p:cNvSpPr/>
          <p:nvPr/>
        </p:nvSpPr>
        <p:spPr>
          <a:xfrm>
            <a:off x="3986212" y="2618184"/>
            <a:ext cx="6657975" cy="845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en-US" sz="6600" b="1" kern="0" spc="-14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Thank You!</a:t>
            </a:r>
            <a:endParaRPr lang="en-US" sz="6600" dirty="0"/>
          </a:p>
        </p:txBody>
      </p:sp>
      <p:sp>
        <p:nvSpPr>
          <p:cNvPr id="5" name="Text 3"/>
          <p:cNvSpPr/>
          <p:nvPr/>
        </p:nvSpPr>
        <p:spPr>
          <a:xfrm>
            <a:off x="1328591" y="4593075"/>
            <a:ext cx="1143885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Questions</a:t>
            </a:r>
            <a:r>
              <a:rPr lang="en-US" sz="19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?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223816" y="5764770"/>
            <a:ext cx="1143885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60A8-15C5-5F1F-EF8A-1F91A81AEC00}"/>
              </a:ext>
            </a:extLst>
          </p:cNvPr>
          <p:cNvSpPr/>
          <p:nvPr/>
        </p:nvSpPr>
        <p:spPr>
          <a:xfrm>
            <a:off x="12767444" y="7743463"/>
            <a:ext cx="1863524" cy="486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7DE553-BED3-6892-B012-753B9E9A0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808" y="352367"/>
            <a:ext cx="929110" cy="97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398</Words>
  <Application>Microsoft Office PowerPoint</Application>
  <PresentationFormat>Custom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Nihar Kakani</cp:lastModifiedBy>
  <cp:revision>6</cp:revision>
  <dcterms:created xsi:type="dcterms:W3CDTF">2025-02-18T05:57:58Z</dcterms:created>
  <dcterms:modified xsi:type="dcterms:W3CDTF">2025-02-22T05:52:54Z</dcterms:modified>
</cp:coreProperties>
</file>