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6" r:id="rId3"/>
    <p:sldId id="275" r:id="rId4"/>
    <p:sldId id="277" r:id="rId5"/>
    <p:sldId id="278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72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26835-E627-4458-ABD3-F01270EC4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57C566-086A-459E-92E1-CA4A9D7A2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2A4BE-6F9D-46F3-A4BB-DBC0B90A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09DE-3900-4532-AFA8-34DAEEA4E456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CDB0B-44C1-4554-8E62-414458BF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BF08C-4A08-4135-8EF2-F60EDA1D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C3B8-AE47-4D65-93C7-D55A70B3B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0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63B4A-8B2C-4E16-8C95-5D68E7F6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10DA8C-168B-4E9D-83E2-3950CED34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4392B-2D88-4AC2-933D-03E740C8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09DE-3900-4532-AFA8-34DAEEA4E456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693AA-4BF7-4D52-AD9A-9A83CD7C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9F5729-8DF4-41BA-AC9C-CBD29300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C3B8-AE47-4D65-93C7-D55A70B3B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0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02C5A1-16F7-4F4C-A015-C40BAD5DD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F0DE96-B102-46AE-80C1-88C2C1F73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21713B-F6E7-45AC-933F-99B99095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09DE-3900-4532-AFA8-34DAEEA4E456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E17F0-B508-4D22-8DBD-31A67699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4395A-72D2-4CE5-B3B5-D8FF3B7E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C3B8-AE47-4D65-93C7-D55A70B3B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87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30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9" y="0"/>
            <a:ext cx="12247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3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598E7-FB86-4684-98EC-F7FF1081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2E5B8-C294-4D61-88CB-15C0F529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FA908-1121-4219-B269-6DEAD6E6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09DE-3900-4532-AFA8-34DAEEA4E456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E2812-90D0-4549-94DB-070F00B6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E7316-241F-4A8B-836C-68C0A54E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C3B8-AE47-4D65-93C7-D55A70B3B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23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CB452-DC9C-4248-A40B-0F155A90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B262C-D8E4-40EF-B393-AA351DDD8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E85DCC-9F92-4D49-B096-FBA2DE27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09DE-3900-4532-AFA8-34DAEEA4E456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2B661-AD79-4502-B9AE-2EF029D9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D29C0-59D4-45DF-A017-78D0C69F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C3B8-AE47-4D65-93C7-D55A70B3B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80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698-B364-414B-A7CA-A1AD15D6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2A820-3419-44CF-BF86-86D654875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8F0ADE-C78C-43B7-AD45-0E0EBF07B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189C08-8F69-49AF-912D-825961A0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09DE-3900-4532-AFA8-34DAEEA4E456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7B6EF4-9DA4-4DA6-A7C4-8B213CB6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63E220-2595-47F3-B904-415B0299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C3B8-AE47-4D65-93C7-D55A70B3B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71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9224A-C7E2-4E68-B073-63EFAE12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8F166B-7CC7-4618-BA01-0B2015BE6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C4FEC-DA05-4465-BA98-24D847B6A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88B35D-1F71-4B18-85C5-B1F8350BA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AC266F-D307-48AE-BFF8-8DF7B8BFC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C08657-53D3-4C44-833B-1EFDB0CB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09DE-3900-4532-AFA8-34DAEEA4E456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759501-5716-43CD-BA9C-3FB53F78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15552D-CA42-40D2-9B58-FB0F05FD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C3B8-AE47-4D65-93C7-D55A70B3B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16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7F45C-1365-497B-96D8-2403F542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5BD06D-8BEC-4EEA-8B47-BF45F7E1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09DE-3900-4532-AFA8-34DAEEA4E456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D4DB0C-D499-4AC4-9303-CC6547F1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91C468-CE14-4AEA-B3E1-8E2A0F3F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C3B8-AE47-4D65-93C7-D55A70B3B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70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AABC3B-FE29-4926-AF04-858FE26B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09DE-3900-4532-AFA8-34DAEEA4E456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5EC288-BF1F-4423-933B-8959655C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D734FA-BBB2-4785-B867-73D13F89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C3B8-AE47-4D65-93C7-D55A70B3B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9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0CABE-48A0-41CF-B9C9-BB86246A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B3637-91AB-4488-A2BC-2A4A3D669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92CDAB-967F-4507-8087-C988917C5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2757CA-9DE1-43F1-989A-63207A24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09DE-3900-4532-AFA8-34DAEEA4E456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C44220-361D-4614-BA1C-AAEB21CE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2522AC-EC9B-4F78-870B-574A20A1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C3B8-AE47-4D65-93C7-D55A70B3B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80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5E46A-5505-4DEB-ADA7-4DD5F0BA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75CE00-BA3A-48F1-894C-92B615D0E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4C68F7-5C68-445D-8149-7CA6CB173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E0360-FD5F-4C41-A8EA-05C84104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09DE-3900-4532-AFA8-34DAEEA4E456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8618ED-29E6-428F-A295-119A630D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1B2F6F-B639-421D-84B2-509E48D3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C3B8-AE47-4D65-93C7-D55A70B3B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41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A91E71-9854-45F7-918A-7F24F9AF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3F78E6-268D-4D12-A4EC-01C730BC3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1FF28-5867-4DD6-B296-4925B0DA8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809DE-3900-4532-AFA8-34DAEEA4E456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D346F-CB41-4C24-BF4A-4A7ABA4B2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4C604F-F85B-46FC-B782-D2373AF60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9C3B8-AE47-4D65-93C7-D55A70B3B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1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 rot="21323415">
            <a:off x="4186675" y="2492494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河道清洁</a:t>
            </a:r>
          </a:p>
        </p:txBody>
      </p:sp>
      <p:pic>
        <p:nvPicPr>
          <p:cNvPr id="6" name="图片 5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278" y="1767254"/>
            <a:ext cx="3390900" cy="3178968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36564" y="2498681"/>
            <a:ext cx="8587614" cy="2592431"/>
            <a:chOff x="436564" y="2498681"/>
            <a:chExt cx="8587614" cy="259243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36564" y="2498681"/>
              <a:ext cx="8587614" cy="2592431"/>
            </a:xfrm>
            <a:custGeom>
              <a:avLst/>
              <a:gdLst>
                <a:gd name="T0" fmla="*/ 491 w 516"/>
                <a:gd name="T1" fmla="*/ 111 h 154"/>
                <a:gd name="T2" fmla="*/ 508 w 516"/>
                <a:gd name="T3" fmla="*/ 72 h 154"/>
                <a:gd name="T4" fmla="*/ 516 w 516"/>
                <a:gd name="T5" fmla="*/ 51 h 154"/>
                <a:gd name="T6" fmla="*/ 170 w 516"/>
                <a:gd name="T7" fmla="*/ 72 h 154"/>
                <a:gd name="T8" fmla="*/ 157 w 516"/>
                <a:gd name="T9" fmla="*/ 36 h 154"/>
                <a:gd name="T10" fmla="*/ 75 w 516"/>
                <a:gd name="T11" fmla="*/ 0 h 154"/>
                <a:gd name="T12" fmla="*/ 0 w 516"/>
                <a:gd name="T13" fmla="*/ 154 h 154"/>
                <a:gd name="T14" fmla="*/ 486 w 516"/>
                <a:gd name="T15" fmla="*/ 121 h 154"/>
                <a:gd name="T16" fmla="*/ 491 w 516"/>
                <a:gd name="T17" fmla="*/ 11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6" h="154">
                  <a:moveTo>
                    <a:pt x="491" y="111"/>
                  </a:moveTo>
                  <a:cubicBezTo>
                    <a:pt x="496" y="101"/>
                    <a:pt x="501" y="87"/>
                    <a:pt x="508" y="72"/>
                  </a:cubicBezTo>
                  <a:cubicBezTo>
                    <a:pt x="511" y="64"/>
                    <a:pt x="513" y="57"/>
                    <a:pt x="516" y="51"/>
                  </a:cubicBezTo>
                  <a:cubicBezTo>
                    <a:pt x="170" y="72"/>
                    <a:pt x="170" y="72"/>
                    <a:pt x="170" y="72"/>
                  </a:cubicBezTo>
                  <a:cubicBezTo>
                    <a:pt x="157" y="36"/>
                    <a:pt x="157" y="36"/>
                    <a:pt x="157" y="36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486" y="121"/>
                    <a:pt x="486" y="121"/>
                    <a:pt x="486" y="121"/>
                  </a:cubicBezTo>
                  <a:cubicBezTo>
                    <a:pt x="488" y="118"/>
                    <a:pt x="489" y="115"/>
                    <a:pt x="491" y="1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136251" y="2498681"/>
              <a:ext cx="7887927" cy="1666990"/>
            </a:xfrm>
            <a:custGeom>
              <a:avLst/>
              <a:gdLst>
                <a:gd name="T0" fmla="*/ 466 w 474"/>
                <a:gd name="T1" fmla="*/ 72 h 99"/>
                <a:gd name="T2" fmla="*/ 474 w 474"/>
                <a:gd name="T3" fmla="*/ 51 h 99"/>
                <a:gd name="T4" fmla="*/ 128 w 474"/>
                <a:gd name="T5" fmla="*/ 72 h 99"/>
                <a:gd name="T6" fmla="*/ 115 w 474"/>
                <a:gd name="T7" fmla="*/ 36 h 99"/>
                <a:gd name="T8" fmla="*/ 33 w 474"/>
                <a:gd name="T9" fmla="*/ 0 h 99"/>
                <a:gd name="T10" fmla="*/ 0 w 474"/>
                <a:gd name="T11" fmla="*/ 67 h 99"/>
                <a:gd name="T12" fmla="*/ 48 w 474"/>
                <a:gd name="T13" fmla="*/ 61 h 99"/>
                <a:gd name="T14" fmla="*/ 118 w 474"/>
                <a:gd name="T15" fmla="*/ 95 h 99"/>
                <a:gd name="T16" fmla="*/ 136 w 474"/>
                <a:gd name="T17" fmla="*/ 78 h 99"/>
                <a:gd name="T18" fmla="*/ 454 w 474"/>
                <a:gd name="T19" fmla="*/ 99 h 99"/>
                <a:gd name="T20" fmla="*/ 466 w 474"/>
                <a:gd name="T21" fmla="*/ 7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4" h="99">
                  <a:moveTo>
                    <a:pt x="466" y="72"/>
                  </a:moveTo>
                  <a:cubicBezTo>
                    <a:pt x="469" y="64"/>
                    <a:pt x="471" y="57"/>
                    <a:pt x="474" y="51"/>
                  </a:cubicBezTo>
                  <a:cubicBezTo>
                    <a:pt x="128" y="72"/>
                    <a:pt x="128" y="72"/>
                    <a:pt x="128" y="72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118" y="95"/>
                    <a:pt x="118" y="95"/>
                    <a:pt x="118" y="95"/>
                  </a:cubicBezTo>
                  <a:cubicBezTo>
                    <a:pt x="136" y="78"/>
                    <a:pt x="136" y="78"/>
                    <a:pt x="136" y="78"/>
                  </a:cubicBezTo>
                  <a:cubicBezTo>
                    <a:pt x="454" y="99"/>
                    <a:pt x="454" y="99"/>
                    <a:pt x="454" y="99"/>
                  </a:cubicBezTo>
                  <a:cubicBezTo>
                    <a:pt x="458" y="91"/>
                    <a:pt x="461" y="82"/>
                    <a:pt x="466" y="72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94024B1D-7C7C-467D-B6A6-28F1F71A0C3A}"/>
              </a:ext>
            </a:extLst>
          </p:cNvPr>
          <p:cNvSpPr txBox="1"/>
          <p:nvPr/>
        </p:nvSpPr>
        <p:spPr>
          <a:xfrm rot="21323952">
            <a:off x="4199290" y="4766318"/>
            <a:ext cx="259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杨焕骁</a:t>
            </a:r>
            <a:r>
              <a:rPr lang="en-US" altLang="zh-CN" dirty="0"/>
              <a:t> </a:t>
            </a:r>
            <a:r>
              <a:rPr lang="zh-CN" altLang="en-US" dirty="0"/>
              <a:t>龚志轩 </a:t>
            </a:r>
            <a:r>
              <a:rPr lang="en-US" altLang="zh-CN" dirty="0"/>
              <a:t> </a:t>
            </a:r>
            <a:r>
              <a:rPr lang="zh-CN" altLang="en-US" dirty="0"/>
              <a:t>吴霁梵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EAA396-BEF5-487B-A100-11C13A4BE750}"/>
              </a:ext>
            </a:extLst>
          </p:cNvPr>
          <p:cNvSpPr txBox="1"/>
          <p:nvPr/>
        </p:nvSpPr>
        <p:spPr>
          <a:xfrm>
            <a:off x="8111419" y="670964"/>
            <a:ext cx="209822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0" b="1" i="1" dirty="0"/>
              <a:t>6</a:t>
            </a:r>
            <a:endParaRPr lang="zh-CN" altLang="en-US" sz="40000" b="1" i="1" dirty="0"/>
          </a:p>
        </p:txBody>
      </p:sp>
    </p:spTree>
    <p:extLst>
      <p:ext uri="{BB962C8B-B14F-4D97-AF65-F5344CB8AC3E}">
        <p14:creationId xmlns:p14="http://schemas.microsoft.com/office/powerpoint/2010/main" val="1614634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0">
        <p14:reveal/>
      </p:transition>
    </mc:Choice>
    <mc:Fallback>
      <p:transition spd="slow" advClick="0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4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4" grpId="0"/>
          <p:bldP spid="9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590551" y="115297"/>
            <a:ext cx="1980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1.</a:t>
            </a:r>
            <a:r>
              <a:rPr lang="zh-CN" altLang="en-US" sz="2800" b="1" dirty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项目预期</a:t>
            </a: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312738" y="104656"/>
            <a:ext cx="141288" cy="612775"/>
          </a:xfrm>
          <a:custGeom>
            <a:avLst/>
            <a:gdLst>
              <a:gd name="T0" fmla="*/ 0 w 36"/>
              <a:gd name="T1" fmla="*/ 0 h 160"/>
              <a:gd name="T2" fmla="*/ 35 w 36"/>
              <a:gd name="T3" fmla="*/ 0 h 160"/>
              <a:gd name="T4" fmla="*/ 35 w 36"/>
              <a:gd name="T5" fmla="*/ 138 h 160"/>
              <a:gd name="T6" fmla="*/ 35 w 36"/>
              <a:gd name="T7" fmla="*/ 160 h 160"/>
              <a:gd name="T8" fmla="*/ 0 w 36"/>
              <a:gd name="T9" fmla="*/ 123 h 160"/>
              <a:gd name="T10" fmla="*/ 0 w 36"/>
              <a:gd name="T11" fmla="*/ 0 h 160"/>
              <a:gd name="T12" fmla="*/ 0 w 36"/>
              <a:gd name="T13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60">
                <a:moveTo>
                  <a:pt x="0" y="0"/>
                </a:moveTo>
                <a:cubicBezTo>
                  <a:pt x="35" y="0"/>
                  <a:pt x="35" y="0"/>
                  <a:pt x="35" y="0"/>
                </a:cubicBezTo>
                <a:cubicBezTo>
                  <a:pt x="35" y="48"/>
                  <a:pt x="36" y="90"/>
                  <a:pt x="35" y="138"/>
                </a:cubicBezTo>
                <a:cubicBezTo>
                  <a:pt x="35" y="144"/>
                  <a:pt x="36" y="154"/>
                  <a:pt x="35" y="160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6"/>
          <p:cNvSpPr>
            <a:spLocks/>
          </p:cNvSpPr>
          <p:nvPr/>
        </p:nvSpPr>
        <p:spPr bwMode="auto">
          <a:xfrm>
            <a:off x="449263" y="104656"/>
            <a:ext cx="141288" cy="612775"/>
          </a:xfrm>
          <a:custGeom>
            <a:avLst/>
            <a:gdLst>
              <a:gd name="T0" fmla="*/ 0 w 89"/>
              <a:gd name="T1" fmla="*/ 0 h 386"/>
              <a:gd name="T2" fmla="*/ 89 w 89"/>
              <a:gd name="T3" fmla="*/ 0 h 386"/>
              <a:gd name="T4" fmla="*/ 89 w 89"/>
              <a:gd name="T5" fmla="*/ 296 h 386"/>
              <a:gd name="T6" fmla="*/ 0 w 89"/>
              <a:gd name="T7" fmla="*/ 386 h 386"/>
              <a:gd name="T8" fmla="*/ 0 w 89"/>
              <a:gd name="T9" fmla="*/ 0 h 386"/>
              <a:gd name="T10" fmla="*/ 0 w 89"/>
              <a:gd name="T11" fmla="*/ 0 h 386"/>
              <a:gd name="T12" fmla="*/ 0 w 89"/>
              <a:gd name="T13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386">
                <a:moveTo>
                  <a:pt x="0" y="0"/>
                </a:moveTo>
                <a:lnTo>
                  <a:pt x="89" y="0"/>
                </a:lnTo>
                <a:lnTo>
                  <a:pt x="89" y="296"/>
                </a:lnTo>
                <a:lnTo>
                  <a:pt x="0" y="386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20900839">
            <a:off x="7555014" y="2563815"/>
            <a:ext cx="4217813" cy="2351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使用硬件的机械臂收集垃圾并且带走，以实现清洁河道表面的作用。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硬件将会以类似小船的形式展现，并且将会有动力马达和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6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（这一块</a:t>
            </a:r>
            <a:r>
              <a:rPr lang="zh-CN" altLang="en-US" sz="1600" u="sng" strike="sngStrike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编 </a:t>
            </a:r>
            <a:r>
              <a:rPr lang="zh-CN" altLang="en-US" sz="16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想不出来）</a:t>
            </a:r>
            <a:endParaRPr lang="en-US" altLang="zh-CN" sz="16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最终预期效果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66915" y="717431"/>
            <a:ext cx="7490052" cy="4749789"/>
            <a:chOff x="1671638" y="625475"/>
            <a:chExt cx="8851900" cy="5613400"/>
          </a:xfrm>
        </p:grpSpPr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1671638" y="625475"/>
              <a:ext cx="8851900" cy="5613400"/>
            </a:xfrm>
            <a:custGeom>
              <a:avLst/>
              <a:gdLst>
                <a:gd name="T0" fmla="*/ 5576 w 5576"/>
                <a:gd name="T1" fmla="*/ 850 h 3536"/>
                <a:gd name="T2" fmla="*/ 1760 w 5576"/>
                <a:gd name="T3" fmla="*/ 1075 h 3536"/>
                <a:gd name="T4" fmla="*/ 0 w 5576"/>
                <a:gd name="T5" fmla="*/ 0 h 3536"/>
                <a:gd name="T6" fmla="*/ 270 w 5576"/>
                <a:gd name="T7" fmla="*/ 2476 h 3536"/>
                <a:gd name="T8" fmla="*/ 270 w 5576"/>
                <a:gd name="T9" fmla="*/ 2476 h 3536"/>
                <a:gd name="T10" fmla="*/ 199 w 5576"/>
                <a:gd name="T11" fmla="*/ 3536 h 3536"/>
                <a:gd name="T12" fmla="*/ 1067 w 5576"/>
                <a:gd name="T13" fmla="*/ 2183 h 3536"/>
                <a:gd name="T14" fmla="*/ 1396 w 5576"/>
                <a:gd name="T15" fmla="*/ 2052 h 3536"/>
                <a:gd name="T16" fmla="*/ 5375 w 5576"/>
                <a:gd name="T17" fmla="*/ 1238 h 3536"/>
                <a:gd name="T18" fmla="*/ 5576 w 5576"/>
                <a:gd name="T19" fmla="*/ 850 h 3536"/>
                <a:gd name="T20" fmla="*/ 5576 w 5576"/>
                <a:gd name="T21" fmla="*/ 850 h 3536"/>
                <a:gd name="T22" fmla="*/ 5576 w 5576"/>
                <a:gd name="T23" fmla="*/ 850 h 3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76" h="3536">
                  <a:moveTo>
                    <a:pt x="5576" y="850"/>
                  </a:moveTo>
                  <a:lnTo>
                    <a:pt x="1760" y="1075"/>
                  </a:lnTo>
                  <a:lnTo>
                    <a:pt x="0" y="0"/>
                  </a:lnTo>
                  <a:lnTo>
                    <a:pt x="270" y="2476"/>
                  </a:lnTo>
                  <a:lnTo>
                    <a:pt x="270" y="2476"/>
                  </a:lnTo>
                  <a:lnTo>
                    <a:pt x="199" y="3536"/>
                  </a:lnTo>
                  <a:lnTo>
                    <a:pt x="1067" y="2183"/>
                  </a:lnTo>
                  <a:lnTo>
                    <a:pt x="1396" y="2052"/>
                  </a:lnTo>
                  <a:lnTo>
                    <a:pt x="5375" y="1238"/>
                  </a:lnTo>
                  <a:lnTo>
                    <a:pt x="5576" y="850"/>
                  </a:lnTo>
                  <a:lnTo>
                    <a:pt x="5576" y="850"/>
                  </a:lnTo>
                  <a:lnTo>
                    <a:pt x="5576" y="8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auto">
            <a:xfrm>
              <a:off x="1671638" y="625475"/>
              <a:ext cx="8851900" cy="2660650"/>
            </a:xfrm>
            <a:custGeom>
              <a:avLst/>
              <a:gdLst>
                <a:gd name="T0" fmla="*/ 0 w 5576"/>
                <a:gd name="T1" fmla="*/ 0 h 1676"/>
                <a:gd name="T2" fmla="*/ 294 w 5576"/>
                <a:gd name="T3" fmla="*/ 1238 h 1676"/>
                <a:gd name="T4" fmla="*/ 1138 w 5576"/>
                <a:gd name="T5" fmla="*/ 1676 h 1676"/>
                <a:gd name="T6" fmla="*/ 1420 w 5576"/>
                <a:gd name="T7" fmla="*/ 1144 h 1676"/>
                <a:gd name="T8" fmla="*/ 5318 w 5576"/>
                <a:gd name="T9" fmla="*/ 1250 h 1676"/>
                <a:gd name="T10" fmla="*/ 5375 w 5576"/>
                <a:gd name="T11" fmla="*/ 1238 h 1676"/>
                <a:gd name="T12" fmla="*/ 5576 w 5576"/>
                <a:gd name="T13" fmla="*/ 850 h 1676"/>
                <a:gd name="T14" fmla="*/ 1760 w 5576"/>
                <a:gd name="T15" fmla="*/ 1075 h 1676"/>
                <a:gd name="T16" fmla="*/ 0 w 5576"/>
                <a:gd name="T17" fmla="*/ 0 h 1676"/>
                <a:gd name="T18" fmla="*/ 0 w 5576"/>
                <a:gd name="T19" fmla="*/ 0 h 1676"/>
                <a:gd name="T20" fmla="*/ 0 w 5576"/>
                <a:gd name="T21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76" h="1676">
                  <a:moveTo>
                    <a:pt x="0" y="0"/>
                  </a:moveTo>
                  <a:lnTo>
                    <a:pt x="294" y="1238"/>
                  </a:lnTo>
                  <a:lnTo>
                    <a:pt x="1138" y="1676"/>
                  </a:lnTo>
                  <a:lnTo>
                    <a:pt x="1420" y="1144"/>
                  </a:lnTo>
                  <a:lnTo>
                    <a:pt x="5318" y="1250"/>
                  </a:lnTo>
                  <a:lnTo>
                    <a:pt x="5375" y="1238"/>
                  </a:lnTo>
                  <a:lnTo>
                    <a:pt x="5576" y="850"/>
                  </a:lnTo>
                  <a:lnTo>
                    <a:pt x="1760" y="107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A126ECD-0E8D-4EC6-9823-5F98EEFE9808}"/>
              </a:ext>
            </a:extLst>
          </p:cNvPr>
          <p:cNvGrpSpPr/>
          <p:nvPr/>
        </p:nvGrpSpPr>
        <p:grpSpPr>
          <a:xfrm>
            <a:off x="2866061" y="2555012"/>
            <a:ext cx="4558987" cy="3573103"/>
            <a:chOff x="2866061" y="2555012"/>
            <a:chExt cx="4558987" cy="357310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B3178A1-FFB8-4A71-8186-72ED929F87BA}"/>
                </a:ext>
              </a:extLst>
            </p:cNvPr>
            <p:cNvGrpSpPr/>
            <p:nvPr/>
          </p:nvGrpSpPr>
          <p:grpSpPr>
            <a:xfrm>
              <a:off x="2866061" y="2555012"/>
              <a:ext cx="4558987" cy="3573103"/>
              <a:chOff x="2866061" y="2555012"/>
              <a:chExt cx="4558987" cy="3573103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912593" flipH="1">
                <a:off x="2866061" y="2909470"/>
                <a:ext cx="4558987" cy="321864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sp>
            <p:nvSpPr>
              <p:cNvPr id="35" name="圆角矩形 34"/>
              <p:cNvSpPr/>
              <p:nvPr/>
            </p:nvSpPr>
            <p:spPr>
              <a:xfrm rot="20910913">
                <a:off x="3332179" y="3054129"/>
                <a:ext cx="76200" cy="261446"/>
              </a:xfrm>
              <a:prstGeom prst="roundRect">
                <a:avLst>
                  <a:gd name="adj" fmla="val 2392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 rot="20910913">
                <a:off x="5729066" y="2555012"/>
                <a:ext cx="76200" cy="261446"/>
              </a:xfrm>
              <a:prstGeom prst="roundRect">
                <a:avLst>
                  <a:gd name="adj" fmla="val 2392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9E2983D-5FD0-48BE-AF98-C4C13E620E42}"/>
                  </a:ext>
                </a:extLst>
              </p:cNvPr>
              <p:cNvSpPr/>
              <p:nvPr/>
            </p:nvSpPr>
            <p:spPr>
              <a:xfrm rot="20895775">
                <a:off x="3193609" y="3005368"/>
                <a:ext cx="4041042" cy="28428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C3AEB4F9-F396-469B-8094-1275340D90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40266">
              <a:off x="3218186" y="3149253"/>
              <a:ext cx="3814472" cy="2542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EE55E35-C35C-4CE9-A6D2-023B2CC775E5}"/>
                </a:ext>
              </a:extLst>
            </p:cNvPr>
            <p:cNvSpPr txBox="1"/>
            <p:nvPr/>
          </p:nvSpPr>
          <p:spPr>
            <a:xfrm rot="20873802">
              <a:off x="3795823" y="5689765"/>
              <a:ext cx="33228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2">
                      <a:lumMod val="50000"/>
                    </a:schemeClr>
                  </a:solidFill>
                </a:rPr>
                <a:t>图</a:t>
              </a:r>
              <a:r>
                <a:rPr lang="en-US" altLang="zh-CN" sz="1600" dirty="0">
                  <a:solidFill>
                    <a:schemeClr val="bg2">
                      <a:lumMod val="50000"/>
                    </a:schemeClr>
                  </a:solidFill>
                </a:rPr>
                <a:t>1:</a:t>
              </a:r>
              <a:r>
                <a:rPr lang="zh-CN" altLang="en-US" sz="1600" dirty="0">
                  <a:solidFill>
                    <a:schemeClr val="bg2">
                      <a:lumMod val="50000"/>
                    </a:schemeClr>
                  </a:solidFill>
                </a:rPr>
                <a:t>河面漂浮的垃圾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262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accel="50000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9" grpId="0" animBg="1"/>
          <p:bldP spid="21" grpId="0" animBg="1"/>
          <p:bldP spid="3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ac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9" grpId="0" animBg="1"/>
          <p:bldP spid="21" grpId="0" animBg="1"/>
          <p:bldP spid="3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37" hidden="1"/>
          <p:cNvSpPr>
            <a:spLocks/>
          </p:cNvSpPr>
          <p:nvPr/>
        </p:nvSpPr>
        <p:spPr bwMode="auto">
          <a:xfrm>
            <a:off x="831850" y="33338"/>
            <a:ext cx="7004050" cy="5249862"/>
          </a:xfrm>
          <a:custGeom>
            <a:avLst/>
            <a:gdLst>
              <a:gd name="T0" fmla="*/ 229 w 4412"/>
              <a:gd name="T1" fmla="*/ 2410 h 3307"/>
              <a:gd name="T2" fmla="*/ 179 w 4412"/>
              <a:gd name="T3" fmla="*/ 3307 h 3307"/>
              <a:gd name="T4" fmla="*/ 905 w 4412"/>
              <a:gd name="T5" fmla="*/ 2171 h 3307"/>
              <a:gd name="T6" fmla="*/ 1183 w 4412"/>
              <a:gd name="T7" fmla="*/ 2052 h 3307"/>
              <a:gd name="T8" fmla="*/ 4154 w 4412"/>
              <a:gd name="T9" fmla="*/ 1365 h 3307"/>
              <a:gd name="T10" fmla="*/ 4313 w 4412"/>
              <a:gd name="T11" fmla="*/ 1036 h 3307"/>
              <a:gd name="T12" fmla="*/ 4412 w 4412"/>
              <a:gd name="T13" fmla="*/ 717 h 3307"/>
              <a:gd name="T14" fmla="*/ 1491 w 4412"/>
              <a:gd name="T15" fmla="*/ 1225 h 3307"/>
              <a:gd name="T16" fmla="*/ 100 w 4412"/>
              <a:gd name="T17" fmla="*/ 0 h 3307"/>
              <a:gd name="T18" fmla="*/ 0 w 4412"/>
              <a:gd name="T19" fmla="*/ 319 h 3307"/>
              <a:gd name="T20" fmla="*/ 229 w 4412"/>
              <a:gd name="T21" fmla="*/ 2410 h 3307"/>
              <a:gd name="T22" fmla="*/ 229 w 4412"/>
              <a:gd name="T23" fmla="*/ 2410 h 3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12" h="3307">
                <a:moveTo>
                  <a:pt x="229" y="2410"/>
                </a:moveTo>
                <a:lnTo>
                  <a:pt x="179" y="3307"/>
                </a:lnTo>
                <a:lnTo>
                  <a:pt x="905" y="2171"/>
                </a:lnTo>
                <a:lnTo>
                  <a:pt x="1183" y="2052"/>
                </a:lnTo>
                <a:lnTo>
                  <a:pt x="4154" y="1365"/>
                </a:lnTo>
                <a:lnTo>
                  <a:pt x="4313" y="1036"/>
                </a:lnTo>
                <a:lnTo>
                  <a:pt x="4412" y="717"/>
                </a:lnTo>
                <a:lnTo>
                  <a:pt x="1491" y="1225"/>
                </a:lnTo>
                <a:lnTo>
                  <a:pt x="100" y="0"/>
                </a:lnTo>
                <a:lnTo>
                  <a:pt x="0" y="319"/>
                </a:lnTo>
                <a:lnTo>
                  <a:pt x="229" y="2410"/>
                </a:lnTo>
                <a:lnTo>
                  <a:pt x="229" y="2410"/>
                </a:lnTo>
                <a:close/>
              </a:path>
            </a:pathLst>
          </a:custGeom>
          <a:solidFill>
            <a:srgbClr val="878787"/>
          </a:solidFill>
          <a:ln>
            <a:noFill/>
          </a:ln>
          <a:effectLst>
            <a:softEdge rad="1397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50" name="组合 1049"/>
          <p:cNvGrpSpPr/>
          <p:nvPr/>
        </p:nvGrpSpPr>
        <p:grpSpPr>
          <a:xfrm>
            <a:off x="2573362" y="2460794"/>
            <a:ext cx="1432097" cy="2891813"/>
            <a:chOff x="7385050" y="968375"/>
            <a:chExt cx="2757488" cy="5568158"/>
          </a:xfrm>
        </p:grpSpPr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7851775" y="3996533"/>
              <a:ext cx="971550" cy="2540000"/>
            </a:xfrm>
            <a:custGeom>
              <a:avLst/>
              <a:gdLst>
                <a:gd name="T0" fmla="*/ 0 w 612"/>
                <a:gd name="T1" fmla="*/ 48 h 1600"/>
                <a:gd name="T2" fmla="*/ 341 w 612"/>
                <a:gd name="T3" fmla="*/ 0 h 1600"/>
                <a:gd name="T4" fmla="*/ 612 w 612"/>
                <a:gd name="T5" fmla="*/ 1600 h 1600"/>
                <a:gd name="T6" fmla="*/ 0 w 612"/>
                <a:gd name="T7" fmla="*/ 48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2" h="1600">
                  <a:moveTo>
                    <a:pt x="0" y="48"/>
                  </a:moveTo>
                  <a:lnTo>
                    <a:pt x="341" y="0"/>
                  </a:lnTo>
                  <a:lnTo>
                    <a:pt x="612" y="160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7385050" y="3245645"/>
              <a:ext cx="1438275" cy="3290888"/>
            </a:xfrm>
            <a:custGeom>
              <a:avLst/>
              <a:gdLst>
                <a:gd name="T0" fmla="*/ 0 w 906"/>
                <a:gd name="T1" fmla="*/ 0 h 2073"/>
                <a:gd name="T2" fmla="*/ 294 w 906"/>
                <a:gd name="T3" fmla="*/ 521 h 2073"/>
                <a:gd name="T4" fmla="*/ 906 w 906"/>
                <a:gd name="T5" fmla="*/ 2073 h 2073"/>
                <a:gd name="T6" fmla="*/ 0 w 906"/>
                <a:gd name="T7" fmla="*/ 0 h 2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6" h="2073">
                  <a:moveTo>
                    <a:pt x="0" y="0"/>
                  </a:moveTo>
                  <a:lnTo>
                    <a:pt x="294" y="521"/>
                  </a:lnTo>
                  <a:lnTo>
                    <a:pt x="906" y="2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7851775" y="2598737"/>
              <a:ext cx="2290763" cy="1477963"/>
            </a:xfrm>
            <a:custGeom>
              <a:avLst/>
              <a:gdLst>
                <a:gd name="T0" fmla="*/ 223 w 1443"/>
                <a:gd name="T1" fmla="*/ 138 h 931"/>
                <a:gd name="T2" fmla="*/ 1443 w 1443"/>
                <a:gd name="T3" fmla="*/ 0 h 931"/>
                <a:gd name="T4" fmla="*/ 341 w 1443"/>
                <a:gd name="T5" fmla="*/ 883 h 931"/>
                <a:gd name="T6" fmla="*/ 0 w 1443"/>
                <a:gd name="T7" fmla="*/ 931 h 931"/>
                <a:gd name="T8" fmla="*/ 223 w 1443"/>
                <a:gd name="T9" fmla="*/ 138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3" h="931">
                  <a:moveTo>
                    <a:pt x="223" y="138"/>
                  </a:moveTo>
                  <a:lnTo>
                    <a:pt x="1443" y="0"/>
                  </a:lnTo>
                  <a:lnTo>
                    <a:pt x="341" y="883"/>
                  </a:lnTo>
                  <a:lnTo>
                    <a:pt x="0" y="931"/>
                  </a:lnTo>
                  <a:lnTo>
                    <a:pt x="223" y="13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7385050" y="968375"/>
              <a:ext cx="820738" cy="3108325"/>
            </a:xfrm>
            <a:custGeom>
              <a:avLst/>
              <a:gdLst>
                <a:gd name="T0" fmla="*/ 154 w 517"/>
                <a:gd name="T1" fmla="*/ 0 h 1958"/>
                <a:gd name="T2" fmla="*/ 517 w 517"/>
                <a:gd name="T3" fmla="*/ 1165 h 1958"/>
                <a:gd name="T4" fmla="*/ 294 w 517"/>
                <a:gd name="T5" fmla="*/ 1958 h 1958"/>
                <a:gd name="T6" fmla="*/ 0 w 517"/>
                <a:gd name="T7" fmla="*/ 1437 h 1958"/>
                <a:gd name="T8" fmla="*/ 154 w 517"/>
                <a:gd name="T9" fmla="*/ 0 h 1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" h="1958">
                  <a:moveTo>
                    <a:pt x="154" y="0"/>
                  </a:moveTo>
                  <a:lnTo>
                    <a:pt x="517" y="1165"/>
                  </a:lnTo>
                  <a:lnTo>
                    <a:pt x="294" y="1958"/>
                  </a:lnTo>
                  <a:lnTo>
                    <a:pt x="0" y="1437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7629525" y="968375"/>
              <a:ext cx="2513013" cy="1849438"/>
            </a:xfrm>
            <a:custGeom>
              <a:avLst/>
              <a:gdLst>
                <a:gd name="T0" fmla="*/ 1583 w 1583"/>
                <a:gd name="T1" fmla="*/ 1027 h 1165"/>
                <a:gd name="T2" fmla="*/ 363 w 1583"/>
                <a:gd name="T3" fmla="*/ 1165 h 1165"/>
                <a:gd name="T4" fmla="*/ 0 w 1583"/>
                <a:gd name="T5" fmla="*/ 0 h 1165"/>
                <a:gd name="T6" fmla="*/ 1217 w 1583"/>
                <a:gd name="T7" fmla="*/ 265 h 1165"/>
                <a:gd name="T8" fmla="*/ 1583 w 1583"/>
                <a:gd name="T9" fmla="*/ 1027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3" h="1165">
                  <a:moveTo>
                    <a:pt x="1583" y="1027"/>
                  </a:moveTo>
                  <a:lnTo>
                    <a:pt x="363" y="1165"/>
                  </a:lnTo>
                  <a:lnTo>
                    <a:pt x="0" y="0"/>
                  </a:lnTo>
                  <a:lnTo>
                    <a:pt x="1217" y="265"/>
                  </a:lnTo>
                  <a:lnTo>
                    <a:pt x="1583" y="10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7629525" y="968375"/>
              <a:ext cx="2206625" cy="995363"/>
            </a:xfrm>
            <a:custGeom>
              <a:avLst/>
              <a:gdLst>
                <a:gd name="T0" fmla="*/ 0 w 586"/>
                <a:gd name="T1" fmla="*/ 0 h 265"/>
                <a:gd name="T2" fmla="*/ 513 w 586"/>
                <a:gd name="T3" fmla="*/ 112 h 265"/>
                <a:gd name="T4" fmla="*/ 586 w 586"/>
                <a:gd name="T5" fmla="*/ 265 h 265"/>
                <a:gd name="T6" fmla="*/ 39 w 586"/>
                <a:gd name="T7" fmla="*/ 125 h 265"/>
                <a:gd name="T8" fmla="*/ 0 w 586"/>
                <a:gd name="T9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6" h="265">
                  <a:moveTo>
                    <a:pt x="0" y="0"/>
                  </a:moveTo>
                  <a:cubicBezTo>
                    <a:pt x="513" y="112"/>
                    <a:pt x="513" y="112"/>
                    <a:pt x="513" y="112"/>
                  </a:cubicBezTo>
                  <a:cubicBezTo>
                    <a:pt x="586" y="265"/>
                    <a:pt x="586" y="265"/>
                    <a:pt x="586" y="265"/>
                  </a:cubicBezTo>
                  <a:cubicBezTo>
                    <a:pt x="385" y="176"/>
                    <a:pt x="158" y="143"/>
                    <a:pt x="39" y="125"/>
                  </a:cubicBezTo>
                  <a:cubicBezTo>
                    <a:pt x="24" y="7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99353" y="2288481"/>
            <a:ext cx="2410737" cy="2900470"/>
            <a:chOff x="699353" y="2288481"/>
            <a:chExt cx="2410737" cy="2900470"/>
          </a:xfrm>
        </p:grpSpPr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186612" y="2292603"/>
              <a:ext cx="426249" cy="1614303"/>
            </a:xfrm>
            <a:custGeom>
              <a:avLst/>
              <a:gdLst>
                <a:gd name="T0" fmla="*/ 154 w 517"/>
                <a:gd name="T1" fmla="*/ 0 h 1958"/>
                <a:gd name="T2" fmla="*/ 517 w 517"/>
                <a:gd name="T3" fmla="*/ 1165 h 1958"/>
                <a:gd name="T4" fmla="*/ 294 w 517"/>
                <a:gd name="T5" fmla="*/ 1958 h 1958"/>
                <a:gd name="T6" fmla="*/ 0 w 517"/>
                <a:gd name="T7" fmla="*/ 1437 h 1958"/>
                <a:gd name="T8" fmla="*/ 154 w 517"/>
                <a:gd name="T9" fmla="*/ 0 h 1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" h="1958">
                  <a:moveTo>
                    <a:pt x="154" y="0"/>
                  </a:moveTo>
                  <a:lnTo>
                    <a:pt x="517" y="1165"/>
                  </a:lnTo>
                  <a:lnTo>
                    <a:pt x="294" y="1958"/>
                  </a:lnTo>
                  <a:lnTo>
                    <a:pt x="0" y="1437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313579" y="2292603"/>
              <a:ext cx="1304304" cy="960502"/>
            </a:xfrm>
            <a:custGeom>
              <a:avLst/>
              <a:gdLst>
                <a:gd name="T0" fmla="*/ 1582 w 1582"/>
                <a:gd name="T1" fmla="*/ 1027 h 1165"/>
                <a:gd name="T2" fmla="*/ 363 w 1582"/>
                <a:gd name="T3" fmla="*/ 1165 h 1165"/>
                <a:gd name="T4" fmla="*/ 0 w 1582"/>
                <a:gd name="T5" fmla="*/ 0 h 1165"/>
                <a:gd name="T6" fmla="*/ 1216 w 1582"/>
                <a:gd name="T7" fmla="*/ 265 h 1165"/>
                <a:gd name="T8" fmla="*/ 1582 w 1582"/>
                <a:gd name="T9" fmla="*/ 1027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2" h="1165">
                  <a:moveTo>
                    <a:pt x="1582" y="1027"/>
                  </a:moveTo>
                  <a:lnTo>
                    <a:pt x="363" y="1165"/>
                  </a:lnTo>
                  <a:lnTo>
                    <a:pt x="0" y="0"/>
                  </a:lnTo>
                  <a:lnTo>
                    <a:pt x="1216" y="265"/>
                  </a:lnTo>
                  <a:lnTo>
                    <a:pt x="1582" y="10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" name="Freeform 43"/>
            <p:cNvSpPr>
              <a:spLocks/>
            </p:cNvSpPr>
            <p:nvPr/>
          </p:nvSpPr>
          <p:spPr bwMode="auto">
            <a:xfrm>
              <a:off x="844459" y="2288481"/>
              <a:ext cx="2060339" cy="2371987"/>
            </a:xfrm>
            <a:custGeom>
              <a:avLst/>
              <a:gdLst>
                <a:gd name="T0" fmla="*/ 2499 w 2499"/>
                <a:gd name="T1" fmla="*/ 1763 h 2877"/>
                <a:gd name="T2" fmla="*/ 575 w 2499"/>
                <a:gd name="T3" fmla="*/ 2877 h 2877"/>
                <a:gd name="T4" fmla="*/ 0 w 2499"/>
                <a:gd name="T5" fmla="*/ 106 h 2877"/>
                <a:gd name="T6" fmla="*/ 1924 w 2499"/>
                <a:gd name="T7" fmla="*/ 0 h 2877"/>
                <a:gd name="T8" fmla="*/ 2499 w 2499"/>
                <a:gd name="T9" fmla="*/ 1763 h 2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9" h="2877">
                  <a:moveTo>
                    <a:pt x="2499" y="1763"/>
                  </a:moveTo>
                  <a:lnTo>
                    <a:pt x="575" y="2877"/>
                  </a:lnTo>
                  <a:lnTo>
                    <a:pt x="0" y="106"/>
                  </a:lnTo>
                  <a:lnTo>
                    <a:pt x="1924" y="0"/>
                  </a:lnTo>
                  <a:lnTo>
                    <a:pt x="2499" y="176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" name="Freeform 44"/>
            <p:cNvSpPr>
              <a:spLocks/>
            </p:cNvSpPr>
            <p:nvPr/>
          </p:nvSpPr>
          <p:spPr bwMode="auto">
            <a:xfrm>
              <a:off x="699353" y="2375874"/>
              <a:ext cx="619174" cy="2421455"/>
            </a:xfrm>
            <a:custGeom>
              <a:avLst/>
              <a:gdLst>
                <a:gd name="T0" fmla="*/ 176 w 751"/>
                <a:gd name="T1" fmla="*/ 0 h 2937"/>
                <a:gd name="T2" fmla="*/ 0 w 751"/>
                <a:gd name="T3" fmla="*/ 1775 h 2937"/>
                <a:gd name="T4" fmla="*/ 625 w 751"/>
                <a:gd name="T5" fmla="*/ 2937 h 2937"/>
                <a:gd name="T6" fmla="*/ 751 w 751"/>
                <a:gd name="T7" fmla="*/ 2771 h 2937"/>
                <a:gd name="T8" fmla="*/ 176 w 751"/>
                <a:gd name="T9" fmla="*/ 0 h 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" h="2937">
                  <a:moveTo>
                    <a:pt x="176" y="0"/>
                  </a:moveTo>
                  <a:lnTo>
                    <a:pt x="0" y="1775"/>
                  </a:lnTo>
                  <a:lnTo>
                    <a:pt x="625" y="2937"/>
                  </a:lnTo>
                  <a:lnTo>
                    <a:pt x="751" y="2771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" name="Freeform 45"/>
            <p:cNvSpPr>
              <a:spLocks/>
            </p:cNvSpPr>
            <p:nvPr/>
          </p:nvSpPr>
          <p:spPr bwMode="auto">
            <a:xfrm>
              <a:off x="1214644" y="4660468"/>
              <a:ext cx="1895446" cy="528483"/>
            </a:xfrm>
            <a:custGeom>
              <a:avLst/>
              <a:gdLst>
                <a:gd name="T0" fmla="*/ 126 w 2299"/>
                <a:gd name="T1" fmla="*/ 0 h 641"/>
                <a:gd name="T2" fmla="*/ 0 w 2299"/>
                <a:gd name="T3" fmla="*/ 166 h 641"/>
                <a:gd name="T4" fmla="*/ 711 w 2299"/>
                <a:gd name="T5" fmla="*/ 145 h 641"/>
                <a:gd name="T6" fmla="*/ 2299 w 2299"/>
                <a:gd name="T7" fmla="*/ 641 h 641"/>
                <a:gd name="T8" fmla="*/ 2299 w 2299"/>
                <a:gd name="T9" fmla="*/ 641 h 641"/>
                <a:gd name="T10" fmla="*/ 689 w 2299"/>
                <a:gd name="T11" fmla="*/ 74 h 641"/>
                <a:gd name="T12" fmla="*/ 126 w 2299"/>
                <a:gd name="T13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9" h="641">
                  <a:moveTo>
                    <a:pt x="126" y="0"/>
                  </a:moveTo>
                  <a:lnTo>
                    <a:pt x="0" y="166"/>
                  </a:lnTo>
                  <a:lnTo>
                    <a:pt x="711" y="145"/>
                  </a:lnTo>
                  <a:lnTo>
                    <a:pt x="2299" y="641"/>
                  </a:lnTo>
                  <a:lnTo>
                    <a:pt x="2299" y="641"/>
                  </a:lnTo>
                  <a:lnTo>
                    <a:pt x="689" y="7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" name="Freeform 46"/>
            <p:cNvSpPr>
              <a:spLocks/>
            </p:cNvSpPr>
            <p:nvPr/>
          </p:nvSpPr>
          <p:spPr bwMode="auto">
            <a:xfrm>
              <a:off x="1318527" y="3742014"/>
              <a:ext cx="1586271" cy="979465"/>
            </a:xfrm>
            <a:custGeom>
              <a:avLst/>
              <a:gdLst>
                <a:gd name="T0" fmla="*/ 1924 w 1924"/>
                <a:gd name="T1" fmla="*/ 0 h 1188"/>
                <a:gd name="T2" fmla="*/ 0 w 1924"/>
                <a:gd name="T3" fmla="*/ 1114 h 1188"/>
                <a:gd name="T4" fmla="*/ 563 w 1924"/>
                <a:gd name="T5" fmla="*/ 1188 h 1188"/>
                <a:gd name="T6" fmla="*/ 708 w 1924"/>
                <a:gd name="T7" fmla="*/ 1034 h 1188"/>
                <a:gd name="T8" fmla="*/ 1924 w 1924"/>
                <a:gd name="T9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4" h="1188">
                  <a:moveTo>
                    <a:pt x="1924" y="0"/>
                  </a:moveTo>
                  <a:lnTo>
                    <a:pt x="0" y="1114"/>
                  </a:lnTo>
                  <a:lnTo>
                    <a:pt x="563" y="1188"/>
                  </a:lnTo>
                  <a:lnTo>
                    <a:pt x="708" y="1034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" name="Freeform 47"/>
            <p:cNvSpPr>
              <a:spLocks/>
            </p:cNvSpPr>
            <p:nvPr/>
          </p:nvSpPr>
          <p:spPr bwMode="auto">
            <a:xfrm>
              <a:off x="1782700" y="4594511"/>
              <a:ext cx="1327389" cy="594440"/>
            </a:xfrm>
            <a:custGeom>
              <a:avLst/>
              <a:gdLst>
                <a:gd name="T0" fmla="*/ 0 w 1610"/>
                <a:gd name="T1" fmla="*/ 154 h 721"/>
                <a:gd name="T2" fmla="*/ 1610 w 1610"/>
                <a:gd name="T3" fmla="*/ 721 h 721"/>
                <a:gd name="T4" fmla="*/ 1610 w 1610"/>
                <a:gd name="T5" fmla="*/ 721 h 721"/>
                <a:gd name="T6" fmla="*/ 145 w 1610"/>
                <a:gd name="T7" fmla="*/ 0 h 721"/>
                <a:gd name="T8" fmla="*/ 0 w 1610"/>
                <a:gd name="T9" fmla="*/ 154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0" h="721">
                  <a:moveTo>
                    <a:pt x="0" y="154"/>
                  </a:moveTo>
                  <a:lnTo>
                    <a:pt x="1610" y="721"/>
                  </a:lnTo>
                  <a:lnTo>
                    <a:pt x="1610" y="721"/>
                  </a:lnTo>
                  <a:lnTo>
                    <a:pt x="145" y="0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" name="Freeform 48"/>
            <p:cNvSpPr>
              <a:spLocks/>
            </p:cNvSpPr>
            <p:nvPr/>
          </p:nvSpPr>
          <p:spPr bwMode="auto">
            <a:xfrm>
              <a:off x="844459" y="2288481"/>
              <a:ext cx="1639037" cy="2371987"/>
            </a:xfrm>
            <a:custGeom>
              <a:avLst/>
              <a:gdLst>
                <a:gd name="T0" fmla="*/ 253 w 840"/>
                <a:gd name="T1" fmla="*/ 1210 h 1216"/>
                <a:gd name="T2" fmla="*/ 350 w 840"/>
                <a:gd name="T3" fmla="*/ 883 h 1216"/>
                <a:gd name="T4" fmla="*/ 840 w 840"/>
                <a:gd name="T5" fmla="*/ 82 h 1216"/>
                <a:gd name="T6" fmla="*/ 813 w 840"/>
                <a:gd name="T7" fmla="*/ 0 h 1216"/>
                <a:gd name="T8" fmla="*/ 0 w 840"/>
                <a:gd name="T9" fmla="*/ 45 h 1216"/>
                <a:gd name="T10" fmla="*/ 243 w 840"/>
                <a:gd name="T11" fmla="*/ 1216 h 1216"/>
                <a:gd name="T12" fmla="*/ 253 w 840"/>
                <a:gd name="T13" fmla="*/ 1210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0" h="1216">
                  <a:moveTo>
                    <a:pt x="253" y="1210"/>
                  </a:moveTo>
                  <a:cubicBezTo>
                    <a:pt x="278" y="1103"/>
                    <a:pt x="310" y="993"/>
                    <a:pt x="350" y="883"/>
                  </a:cubicBezTo>
                  <a:cubicBezTo>
                    <a:pt x="472" y="552"/>
                    <a:pt x="648" y="273"/>
                    <a:pt x="840" y="82"/>
                  </a:cubicBezTo>
                  <a:cubicBezTo>
                    <a:pt x="813" y="0"/>
                    <a:pt x="813" y="0"/>
                    <a:pt x="813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243" y="1216"/>
                    <a:pt x="243" y="1216"/>
                    <a:pt x="243" y="1216"/>
                  </a:cubicBezTo>
                  <a:lnTo>
                    <a:pt x="253" y="121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Freeform 5"/>
          <p:cNvSpPr>
            <a:spLocks/>
          </p:cNvSpPr>
          <p:nvPr/>
        </p:nvSpPr>
        <p:spPr bwMode="auto">
          <a:xfrm>
            <a:off x="312738" y="104656"/>
            <a:ext cx="141288" cy="612775"/>
          </a:xfrm>
          <a:custGeom>
            <a:avLst/>
            <a:gdLst>
              <a:gd name="T0" fmla="*/ 0 w 36"/>
              <a:gd name="T1" fmla="*/ 0 h 160"/>
              <a:gd name="T2" fmla="*/ 35 w 36"/>
              <a:gd name="T3" fmla="*/ 0 h 160"/>
              <a:gd name="T4" fmla="*/ 35 w 36"/>
              <a:gd name="T5" fmla="*/ 138 h 160"/>
              <a:gd name="T6" fmla="*/ 35 w 36"/>
              <a:gd name="T7" fmla="*/ 160 h 160"/>
              <a:gd name="T8" fmla="*/ 0 w 36"/>
              <a:gd name="T9" fmla="*/ 123 h 160"/>
              <a:gd name="T10" fmla="*/ 0 w 36"/>
              <a:gd name="T11" fmla="*/ 0 h 160"/>
              <a:gd name="T12" fmla="*/ 0 w 36"/>
              <a:gd name="T13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60">
                <a:moveTo>
                  <a:pt x="0" y="0"/>
                </a:moveTo>
                <a:cubicBezTo>
                  <a:pt x="35" y="0"/>
                  <a:pt x="35" y="0"/>
                  <a:pt x="35" y="0"/>
                </a:cubicBezTo>
                <a:cubicBezTo>
                  <a:pt x="35" y="48"/>
                  <a:pt x="36" y="90"/>
                  <a:pt x="35" y="138"/>
                </a:cubicBezTo>
                <a:cubicBezTo>
                  <a:pt x="35" y="144"/>
                  <a:pt x="36" y="154"/>
                  <a:pt x="35" y="160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6"/>
          <p:cNvSpPr>
            <a:spLocks/>
          </p:cNvSpPr>
          <p:nvPr/>
        </p:nvSpPr>
        <p:spPr bwMode="auto">
          <a:xfrm>
            <a:off x="449263" y="104656"/>
            <a:ext cx="141288" cy="612775"/>
          </a:xfrm>
          <a:custGeom>
            <a:avLst/>
            <a:gdLst>
              <a:gd name="T0" fmla="*/ 0 w 89"/>
              <a:gd name="T1" fmla="*/ 0 h 386"/>
              <a:gd name="T2" fmla="*/ 89 w 89"/>
              <a:gd name="T3" fmla="*/ 0 h 386"/>
              <a:gd name="T4" fmla="*/ 89 w 89"/>
              <a:gd name="T5" fmla="*/ 296 h 386"/>
              <a:gd name="T6" fmla="*/ 0 w 89"/>
              <a:gd name="T7" fmla="*/ 386 h 386"/>
              <a:gd name="T8" fmla="*/ 0 w 89"/>
              <a:gd name="T9" fmla="*/ 0 h 386"/>
              <a:gd name="T10" fmla="*/ 0 w 89"/>
              <a:gd name="T11" fmla="*/ 0 h 386"/>
              <a:gd name="T12" fmla="*/ 0 w 89"/>
              <a:gd name="T13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386">
                <a:moveTo>
                  <a:pt x="0" y="0"/>
                </a:moveTo>
                <a:lnTo>
                  <a:pt x="89" y="0"/>
                </a:lnTo>
                <a:lnTo>
                  <a:pt x="89" y="296"/>
                </a:lnTo>
                <a:lnTo>
                  <a:pt x="0" y="386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351175" y="609167"/>
            <a:ext cx="6082286" cy="5872315"/>
            <a:chOff x="4351175" y="609167"/>
            <a:chExt cx="6082286" cy="5872315"/>
          </a:xfrm>
        </p:grpSpPr>
        <p:sp>
          <p:nvSpPr>
            <p:cNvPr id="31" name="椭圆 30"/>
            <p:cNvSpPr/>
            <p:nvPr/>
          </p:nvSpPr>
          <p:spPr>
            <a:xfrm>
              <a:off x="4351175" y="609167"/>
              <a:ext cx="5955318" cy="5872315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8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478141" y="5155207"/>
              <a:ext cx="5955320" cy="79887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8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447661" y="1040407"/>
              <a:ext cx="5955320" cy="79887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8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32" name="矩形 31"/>
            <p:cNvSpPr/>
            <p:nvPr/>
          </p:nvSpPr>
          <p:spPr>
            <a:xfrm>
              <a:off x="4464333" y="1277471"/>
              <a:ext cx="5849562" cy="4383854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6CDC1FFC-7C11-41C3-A432-9F6B8BF31FB6}"/>
              </a:ext>
            </a:extLst>
          </p:cNvPr>
          <p:cNvSpPr txBox="1"/>
          <p:nvPr/>
        </p:nvSpPr>
        <p:spPr>
          <a:xfrm>
            <a:off x="4478141" y="1277471"/>
            <a:ext cx="5828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代码中的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MMEdu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pinpong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硬件控制库、</a:t>
            </a:r>
            <a:r>
              <a:rPr lang="zh-CN" altLang="en-US" sz="16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（想到啥就加啥）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实现控制硬件机器人在河道中移动，使用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MMDetection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opencv2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调用摄像头并使用训练好的数据库进行垃圾的检测，检测到垃圾就使用机械臂进行收集，并放置到</a:t>
            </a:r>
            <a:r>
              <a:rPr lang="zh-CN" altLang="en-US" sz="16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船舱？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中，等到储存容量满了之后自动返航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剩下的你自己写吧，我没啥文采</a:t>
            </a:r>
            <a:endParaRPr lang="en-US" altLang="zh-CN" sz="16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使用复杂方法完成项目的思路（期望的最终成品，思路写的越详细越好）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CDFEE78-198E-4E8B-BF37-C6A179A4D4A3}"/>
              </a:ext>
            </a:extLst>
          </p:cNvPr>
          <p:cNvSpPr txBox="1"/>
          <p:nvPr/>
        </p:nvSpPr>
        <p:spPr>
          <a:xfrm>
            <a:off x="590551" y="104656"/>
            <a:ext cx="198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2.</a:t>
            </a:r>
            <a:r>
              <a:rPr lang="zh-CN" altLang="en-US" sz="2800" b="1" dirty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项目思路</a:t>
            </a:r>
          </a:p>
        </p:txBody>
      </p:sp>
    </p:spTree>
    <p:extLst>
      <p:ext uri="{BB962C8B-B14F-4D97-AF65-F5344CB8AC3E}">
        <p14:creationId xmlns:p14="http://schemas.microsoft.com/office/powerpoint/2010/main" val="121735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accel="50000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500" fill="hold"/>
                                            <p:tgtEl>
                                              <p:spTgt spid="10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30" grpId="0" animBg="1"/>
          <p:bldP spid="4" grpId="0"/>
          <p:bldP spid="8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accel="5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30" grpId="0" animBg="1"/>
          <p:bldP spid="4" grpId="0"/>
          <p:bldP spid="8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37" hidden="1"/>
          <p:cNvSpPr>
            <a:spLocks/>
          </p:cNvSpPr>
          <p:nvPr/>
        </p:nvSpPr>
        <p:spPr bwMode="auto">
          <a:xfrm>
            <a:off x="831850" y="33338"/>
            <a:ext cx="7004050" cy="5249862"/>
          </a:xfrm>
          <a:custGeom>
            <a:avLst/>
            <a:gdLst>
              <a:gd name="T0" fmla="*/ 229 w 4412"/>
              <a:gd name="T1" fmla="*/ 2410 h 3307"/>
              <a:gd name="T2" fmla="*/ 179 w 4412"/>
              <a:gd name="T3" fmla="*/ 3307 h 3307"/>
              <a:gd name="T4" fmla="*/ 905 w 4412"/>
              <a:gd name="T5" fmla="*/ 2171 h 3307"/>
              <a:gd name="T6" fmla="*/ 1183 w 4412"/>
              <a:gd name="T7" fmla="*/ 2052 h 3307"/>
              <a:gd name="T8" fmla="*/ 4154 w 4412"/>
              <a:gd name="T9" fmla="*/ 1365 h 3307"/>
              <a:gd name="T10" fmla="*/ 4313 w 4412"/>
              <a:gd name="T11" fmla="*/ 1036 h 3307"/>
              <a:gd name="T12" fmla="*/ 4412 w 4412"/>
              <a:gd name="T13" fmla="*/ 717 h 3307"/>
              <a:gd name="T14" fmla="*/ 1491 w 4412"/>
              <a:gd name="T15" fmla="*/ 1225 h 3307"/>
              <a:gd name="T16" fmla="*/ 100 w 4412"/>
              <a:gd name="T17" fmla="*/ 0 h 3307"/>
              <a:gd name="T18" fmla="*/ 0 w 4412"/>
              <a:gd name="T19" fmla="*/ 319 h 3307"/>
              <a:gd name="T20" fmla="*/ 229 w 4412"/>
              <a:gd name="T21" fmla="*/ 2410 h 3307"/>
              <a:gd name="T22" fmla="*/ 229 w 4412"/>
              <a:gd name="T23" fmla="*/ 2410 h 3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12" h="3307">
                <a:moveTo>
                  <a:pt x="229" y="2410"/>
                </a:moveTo>
                <a:lnTo>
                  <a:pt x="179" y="3307"/>
                </a:lnTo>
                <a:lnTo>
                  <a:pt x="905" y="2171"/>
                </a:lnTo>
                <a:lnTo>
                  <a:pt x="1183" y="2052"/>
                </a:lnTo>
                <a:lnTo>
                  <a:pt x="4154" y="1365"/>
                </a:lnTo>
                <a:lnTo>
                  <a:pt x="4313" y="1036"/>
                </a:lnTo>
                <a:lnTo>
                  <a:pt x="4412" y="717"/>
                </a:lnTo>
                <a:lnTo>
                  <a:pt x="1491" y="1225"/>
                </a:lnTo>
                <a:lnTo>
                  <a:pt x="100" y="0"/>
                </a:lnTo>
                <a:lnTo>
                  <a:pt x="0" y="319"/>
                </a:lnTo>
                <a:lnTo>
                  <a:pt x="229" y="2410"/>
                </a:lnTo>
                <a:lnTo>
                  <a:pt x="229" y="2410"/>
                </a:lnTo>
                <a:close/>
              </a:path>
            </a:pathLst>
          </a:custGeom>
          <a:solidFill>
            <a:srgbClr val="878787"/>
          </a:solidFill>
          <a:ln>
            <a:noFill/>
          </a:ln>
          <a:effectLst>
            <a:softEdge rad="1397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>
            <a:off x="312738" y="104656"/>
            <a:ext cx="141288" cy="612775"/>
          </a:xfrm>
          <a:custGeom>
            <a:avLst/>
            <a:gdLst>
              <a:gd name="T0" fmla="*/ 0 w 36"/>
              <a:gd name="T1" fmla="*/ 0 h 160"/>
              <a:gd name="T2" fmla="*/ 35 w 36"/>
              <a:gd name="T3" fmla="*/ 0 h 160"/>
              <a:gd name="T4" fmla="*/ 35 w 36"/>
              <a:gd name="T5" fmla="*/ 138 h 160"/>
              <a:gd name="T6" fmla="*/ 35 w 36"/>
              <a:gd name="T7" fmla="*/ 160 h 160"/>
              <a:gd name="T8" fmla="*/ 0 w 36"/>
              <a:gd name="T9" fmla="*/ 123 h 160"/>
              <a:gd name="T10" fmla="*/ 0 w 36"/>
              <a:gd name="T11" fmla="*/ 0 h 160"/>
              <a:gd name="T12" fmla="*/ 0 w 36"/>
              <a:gd name="T13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60">
                <a:moveTo>
                  <a:pt x="0" y="0"/>
                </a:moveTo>
                <a:cubicBezTo>
                  <a:pt x="35" y="0"/>
                  <a:pt x="35" y="0"/>
                  <a:pt x="35" y="0"/>
                </a:cubicBezTo>
                <a:cubicBezTo>
                  <a:pt x="35" y="48"/>
                  <a:pt x="36" y="90"/>
                  <a:pt x="35" y="138"/>
                </a:cubicBezTo>
                <a:cubicBezTo>
                  <a:pt x="35" y="144"/>
                  <a:pt x="36" y="154"/>
                  <a:pt x="35" y="160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6"/>
          <p:cNvSpPr>
            <a:spLocks/>
          </p:cNvSpPr>
          <p:nvPr/>
        </p:nvSpPr>
        <p:spPr bwMode="auto">
          <a:xfrm>
            <a:off x="449263" y="104656"/>
            <a:ext cx="141288" cy="612775"/>
          </a:xfrm>
          <a:custGeom>
            <a:avLst/>
            <a:gdLst>
              <a:gd name="T0" fmla="*/ 0 w 89"/>
              <a:gd name="T1" fmla="*/ 0 h 386"/>
              <a:gd name="T2" fmla="*/ 89 w 89"/>
              <a:gd name="T3" fmla="*/ 0 h 386"/>
              <a:gd name="T4" fmla="*/ 89 w 89"/>
              <a:gd name="T5" fmla="*/ 296 h 386"/>
              <a:gd name="T6" fmla="*/ 0 w 89"/>
              <a:gd name="T7" fmla="*/ 386 h 386"/>
              <a:gd name="T8" fmla="*/ 0 w 89"/>
              <a:gd name="T9" fmla="*/ 0 h 386"/>
              <a:gd name="T10" fmla="*/ 0 w 89"/>
              <a:gd name="T11" fmla="*/ 0 h 386"/>
              <a:gd name="T12" fmla="*/ 0 w 89"/>
              <a:gd name="T13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386">
                <a:moveTo>
                  <a:pt x="0" y="0"/>
                </a:moveTo>
                <a:lnTo>
                  <a:pt x="89" y="0"/>
                </a:lnTo>
                <a:lnTo>
                  <a:pt x="89" y="296"/>
                </a:lnTo>
                <a:lnTo>
                  <a:pt x="0" y="386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17747" y="609167"/>
            <a:ext cx="6082286" cy="5872315"/>
            <a:chOff x="4351175" y="609167"/>
            <a:chExt cx="6082286" cy="5872315"/>
          </a:xfrm>
        </p:grpSpPr>
        <p:sp>
          <p:nvSpPr>
            <p:cNvPr id="31" name="椭圆 30"/>
            <p:cNvSpPr/>
            <p:nvPr/>
          </p:nvSpPr>
          <p:spPr>
            <a:xfrm>
              <a:off x="4351175" y="609167"/>
              <a:ext cx="5955318" cy="5872315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8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478141" y="5155207"/>
              <a:ext cx="5955320" cy="79887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8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447661" y="1040407"/>
              <a:ext cx="5955320" cy="79887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8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32" name="矩形 31"/>
            <p:cNvSpPr/>
            <p:nvPr/>
          </p:nvSpPr>
          <p:spPr>
            <a:xfrm>
              <a:off x="4464333" y="1277471"/>
              <a:ext cx="5849562" cy="4383854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" name="矩形 26"/>
          <p:cNvSpPr/>
          <p:nvPr/>
        </p:nvSpPr>
        <p:spPr>
          <a:xfrm>
            <a:off x="1591832" y="1987603"/>
            <a:ext cx="4908551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写一下数据库来源</a:t>
            </a:r>
            <a:endParaRPr lang="en-US" altLang="zh-CN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878804" y="1343325"/>
            <a:ext cx="3910013" cy="4318001"/>
            <a:chOff x="693309" y="1343325"/>
            <a:chExt cx="3910013" cy="4318001"/>
          </a:xfrm>
        </p:grpSpPr>
        <p:grpSp>
          <p:nvGrpSpPr>
            <p:cNvPr id="12" name="组合 11"/>
            <p:cNvGrpSpPr/>
            <p:nvPr/>
          </p:nvGrpSpPr>
          <p:grpSpPr>
            <a:xfrm>
              <a:off x="693309" y="1343325"/>
              <a:ext cx="3910013" cy="4318001"/>
              <a:chOff x="693309" y="1343325"/>
              <a:chExt cx="3910013" cy="4318001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693309" y="1343325"/>
                <a:ext cx="3910013" cy="3937000"/>
              </a:xfrm>
              <a:custGeom>
                <a:avLst/>
                <a:gdLst>
                  <a:gd name="T0" fmla="*/ 84 w 92"/>
                  <a:gd name="T1" fmla="*/ 31 h 93"/>
                  <a:gd name="T2" fmla="*/ 62 w 92"/>
                  <a:gd name="T3" fmla="*/ 85 h 93"/>
                  <a:gd name="T4" fmla="*/ 8 w 92"/>
                  <a:gd name="T5" fmla="*/ 63 h 93"/>
                  <a:gd name="T6" fmla="*/ 30 w 92"/>
                  <a:gd name="T7" fmla="*/ 9 h 93"/>
                  <a:gd name="T8" fmla="*/ 84 w 92"/>
                  <a:gd name="T9" fmla="*/ 3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93">
                    <a:moveTo>
                      <a:pt x="84" y="31"/>
                    </a:moveTo>
                    <a:cubicBezTo>
                      <a:pt x="92" y="52"/>
                      <a:pt x="83" y="76"/>
                      <a:pt x="62" y="85"/>
                    </a:cubicBezTo>
                    <a:cubicBezTo>
                      <a:pt x="41" y="93"/>
                      <a:pt x="17" y="84"/>
                      <a:pt x="8" y="63"/>
                    </a:cubicBezTo>
                    <a:cubicBezTo>
                      <a:pt x="0" y="42"/>
                      <a:pt x="9" y="18"/>
                      <a:pt x="30" y="9"/>
                    </a:cubicBezTo>
                    <a:cubicBezTo>
                      <a:pt x="51" y="0"/>
                      <a:pt x="75" y="10"/>
                      <a:pt x="8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1245759" y="1513188"/>
                <a:ext cx="2932113" cy="1905000"/>
              </a:xfrm>
              <a:custGeom>
                <a:avLst/>
                <a:gdLst>
                  <a:gd name="T0" fmla="*/ 28 w 69"/>
                  <a:gd name="T1" fmla="*/ 2 h 45"/>
                  <a:gd name="T2" fmla="*/ 17 w 69"/>
                  <a:gd name="T3" fmla="*/ 5 h 45"/>
                  <a:gd name="T4" fmla="*/ 0 w 69"/>
                  <a:gd name="T5" fmla="*/ 19 h 45"/>
                  <a:gd name="T6" fmla="*/ 13 w 69"/>
                  <a:gd name="T7" fmla="*/ 33 h 45"/>
                  <a:gd name="T8" fmla="*/ 17 w 69"/>
                  <a:gd name="T9" fmla="*/ 28 h 45"/>
                  <a:gd name="T10" fmla="*/ 31 w 69"/>
                  <a:gd name="T11" fmla="*/ 45 h 45"/>
                  <a:gd name="T12" fmla="*/ 69 w 69"/>
                  <a:gd name="T13" fmla="*/ 23 h 45"/>
                  <a:gd name="T14" fmla="*/ 28 w 69"/>
                  <a:gd name="T15" fmla="*/ 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45">
                    <a:moveTo>
                      <a:pt x="28" y="2"/>
                    </a:moveTo>
                    <a:cubicBezTo>
                      <a:pt x="17" y="5"/>
                      <a:pt x="17" y="5"/>
                      <a:pt x="17" y="5"/>
                    </a:cubicBezTo>
                    <a:cubicBezTo>
                      <a:pt x="10" y="8"/>
                      <a:pt x="4" y="13"/>
                      <a:pt x="0" y="19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1" y="8"/>
                      <a:pt x="44" y="0"/>
                      <a:pt x="28" y="2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779034" y="4094463"/>
                <a:ext cx="1317625" cy="1566863"/>
              </a:xfrm>
              <a:custGeom>
                <a:avLst/>
                <a:gdLst>
                  <a:gd name="T0" fmla="*/ 0 w 830"/>
                  <a:gd name="T1" fmla="*/ 987 h 987"/>
                  <a:gd name="T2" fmla="*/ 428 w 830"/>
                  <a:gd name="T3" fmla="*/ 0 h 987"/>
                  <a:gd name="T4" fmla="*/ 830 w 830"/>
                  <a:gd name="T5" fmla="*/ 427 h 987"/>
                  <a:gd name="T6" fmla="*/ 0 w 830"/>
                  <a:gd name="T7" fmla="*/ 987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0" h="987">
                    <a:moveTo>
                      <a:pt x="0" y="987"/>
                    </a:moveTo>
                    <a:lnTo>
                      <a:pt x="428" y="0"/>
                    </a:lnTo>
                    <a:lnTo>
                      <a:pt x="830" y="427"/>
                    </a:lnTo>
                    <a:lnTo>
                      <a:pt x="0" y="9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2598340" y="2465688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altLang="zh-CN" sz="200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703898" y="3297403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679821" y="3753406"/>
              <a:ext cx="2294964" cy="2959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0DD1C4C-5941-4188-AA14-9F4ABC01E300}"/>
              </a:ext>
            </a:extLst>
          </p:cNvPr>
          <p:cNvSpPr txBox="1"/>
          <p:nvPr/>
        </p:nvSpPr>
        <p:spPr>
          <a:xfrm>
            <a:off x="590551" y="104656"/>
            <a:ext cx="2511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3.</a:t>
            </a:r>
            <a:r>
              <a:rPr lang="zh-CN" altLang="en-US" sz="2800" b="1" dirty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数据库来源</a:t>
            </a:r>
          </a:p>
        </p:txBody>
      </p:sp>
    </p:spTree>
    <p:extLst>
      <p:ext uri="{BB962C8B-B14F-4D97-AF65-F5344CB8AC3E}">
        <p14:creationId xmlns:p14="http://schemas.microsoft.com/office/powerpoint/2010/main" val="42329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0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/>
          <p:cNvGrpSpPr/>
          <p:nvPr/>
        </p:nvGrpSpPr>
        <p:grpSpPr>
          <a:xfrm>
            <a:off x="326204" y="3851534"/>
            <a:ext cx="11539592" cy="2884546"/>
            <a:chOff x="4351175" y="609167"/>
            <a:chExt cx="6082286" cy="5872315"/>
          </a:xfrm>
        </p:grpSpPr>
        <p:sp>
          <p:nvSpPr>
            <p:cNvPr id="97" name="椭圆 96"/>
            <p:cNvSpPr/>
            <p:nvPr/>
          </p:nvSpPr>
          <p:spPr>
            <a:xfrm>
              <a:off x="4351175" y="609167"/>
              <a:ext cx="5955318" cy="5872315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8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4478141" y="5155207"/>
              <a:ext cx="5955320" cy="79887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8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4447661" y="1040407"/>
              <a:ext cx="5955320" cy="79887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8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00" name="矩形 99"/>
            <p:cNvSpPr/>
            <p:nvPr/>
          </p:nvSpPr>
          <p:spPr>
            <a:xfrm>
              <a:off x="4464333" y="1277471"/>
              <a:ext cx="5849562" cy="4383854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40" name="直接连接符 39"/>
          <p:cNvCxnSpPr/>
          <p:nvPr/>
        </p:nvCxnSpPr>
        <p:spPr>
          <a:xfrm>
            <a:off x="2022254" y="3449514"/>
            <a:ext cx="8925464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022254" y="3007067"/>
            <a:ext cx="8925464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2022254" y="2564620"/>
            <a:ext cx="8925464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022254" y="2115125"/>
            <a:ext cx="8925464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022254" y="1672678"/>
            <a:ext cx="8925464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022254" y="1230231"/>
            <a:ext cx="8925464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74"/>
          <p:cNvSpPr>
            <a:spLocks/>
          </p:cNvSpPr>
          <p:nvPr/>
        </p:nvSpPr>
        <p:spPr bwMode="auto">
          <a:xfrm>
            <a:off x="4530422" y="3680917"/>
            <a:ext cx="1549537" cy="331690"/>
          </a:xfrm>
          <a:custGeom>
            <a:avLst/>
            <a:gdLst>
              <a:gd name="T0" fmla="*/ 40 w 939"/>
              <a:gd name="T1" fmla="*/ 0 h 201"/>
              <a:gd name="T2" fmla="*/ 0 w 939"/>
              <a:gd name="T3" fmla="*/ 0 h 201"/>
              <a:gd name="T4" fmla="*/ 0 w 939"/>
              <a:gd name="T5" fmla="*/ 201 h 201"/>
              <a:gd name="T6" fmla="*/ 939 w 939"/>
              <a:gd name="T7" fmla="*/ 201 h 201"/>
              <a:gd name="T8" fmla="*/ 939 w 939"/>
              <a:gd name="T9" fmla="*/ 174 h 201"/>
              <a:gd name="T10" fmla="*/ 40 w 939"/>
              <a:gd name="T11" fmla="*/ 174 h 201"/>
              <a:gd name="T12" fmla="*/ 40 w 939"/>
              <a:gd name="T13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9" h="201">
                <a:moveTo>
                  <a:pt x="40" y="0"/>
                </a:moveTo>
                <a:lnTo>
                  <a:pt x="0" y="0"/>
                </a:lnTo>
                <a:lnTo>
                  <a:pt x="0" y="201"/>
                </a:lnTo>
                <a:lnTo>
                  <a:pt x="939" y="201"/>
                </a:lnTo>
                <a:lnTo>
                  <a:pt x="939" y="174"/>
                </a:lnTo>
                <a:lnTo>
                  <a:pt x="40" y="174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zh-CN" altLang="en-US" sz="1867" kern="0"/>
          </a:p>
        </p:txBody>
      </p:sp>
      <p:sp>
        <p:nvSpPr>
          <p:cNvPr id="47" name="TextBox 60"/>
          <p:cNvSpPr txBox="1"/>
          <p:nvPr/>
        </p:nvSpPr>
        <p:spPr>
          <a:xfrm>
            <a:off x="1475955" y="2402991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200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8" name="TextBox 61"/>
          <p:cNvSpPr txBox="1"/>
          <p:nvPr/>
        </p:nvSpPr>
        <p:spPr>
          <a:xfrm>
            <a:off x="1475955" y="2851132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100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9" name="TextBox 62"/>
          <p:cNvSpPr txBox="1"/>
          <p:nvPr/>
        </p:nvSpPr>
        <p:spPr>
          <a:xfrm>
            <a:off x="1586563" y="3299271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0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0" name="TextBox 67"/>
          <p:cNvSpPr txBox="1"/>
          <p:nvPr/>
        </p:nvSpPr>
        <p:spPr>
          <a:xfrm>
            <a:off x="1475955" y="1506709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400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" name="TextBox 68"/>
          <p:cNvSpPr txBox="1"/>
          <p:nvPr/>
        </p:nvSpPr>
        <p:spPr>
          <a:xfrm>
            <a:off x="1475955" y="1954849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300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2" name="TextBox 67"/>
          <p:cNvSpPr txBox="1"/>
          <p:nvPr/>
        </p:nvSpPr>
        <p:spPr>
          <a:xfrm>
            <a:off x="1475955" y="1080630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500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3" name="TextBox 67"/>
          <p:cNvSpPr txBox="1"/>
          <p:nvPr/>
        </p:nvSpPr>
        <p:spPr>
          <a:xfrm>
            <a:off x="3033551" y="3642817"/>
            <a:ext cx="627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2012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4" name="TextBox 67"/>
          <p:cNvSpPr txBox="1"/>
          <p:nvPr/>
        </p:nvSpPr>
        <p:spPr>
          <a:xfrm>
            <a:off x="5040151" y="3642817"/>
            <a:ext cx="627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2013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5" name="TextBox 67"/>
          <p:cNvSpPr txBox="1"/>
          <p:nvPr/>
        </p:nvSpPr>
        <p:spPr>
          <a:xfrm>
            <a:off x="7046751" y="3642817"/>
            <a:ext cx="627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2014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6" name="TextBox 67"/>
          <p:cNvSpPr txBox="1"/>
          <p:nvPr/>
        </p:nvSpPr>
        <p:spPr>
          <a:xfrm>
            <a:off x="9053351" y="3642817"/>
            <a:ext cx="627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2015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3295171" y="1622266"/>
            <a:ext cx="6125728" cy="1439177"/>
            <a:chOff x="3019400" y="2208643"/>
            <a:chExt cx="6125728" cy="143917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8" name="任意多边形 57"/>
            <p:cNvSpPr/>
            <p:nvPr/>
          </p:nvSpPr>
          <p:spPr>
            <a:xfrm>
              <a:off x="3073400" y="2266950"/>
              <a:ext cx="6019800" cy="1327150"/>
            </a:xfrm>
            <a:custGeom>
              <a:avLst/>
              <a:gdLst>
                <a:gd name="connsiteX0" fmla="*/ 0 w 6019800"/>
                <a:gd name="connsiteY0" fmla="*/ 1308100 h 1308100"/>
                <a:gd name="connsiteX1" fmla="*/ 2006600 w 6019800"/>
                <a:gd name="connsiteY1" fmla="*/ 431800 h 1308100"/>
                <a:gd name="connsiteX2" fmla="*/ 4000500 w 6019800"/>
                <a:gd name="connsiteY2" fmla="*/ 876300 h 1308100"/>
                <a:gd name="connsiteX3" fmla="*/ 6019800 w 6019800"/>
                <a:gd name="connsiteY3" fmla="*/ 0 h 1308100"/>
                <a:gd name="connsiteX0" fmla="*/ 0 w 6019800"/>
                <a:gd name="connsiteY0" fmla="*/ 1308100 h 1308100"/>
                <a:gd name="connsiteX1" fmla="*/ 2006600 w 6019800"/>
                <a:gd name="connsiteY1" fmla="*/ 407987 h 1308100"/>
                <a:gd name="connsiteX2" fmla="*/ 4000500 w 6019800"/>
                <a:gd name="connsiteY2" fmla="*/ 876300 h 1308100"/>
                <a:gd name="connsiteX3" fmla="*/ 6019800 w 6019800"/>
                <a:gd name="connsiteY3" fmla="*/ 0 h 1308100"/>
                <a:gd name="connsiteX0" fmla="*/ 0 w 6019800"/>
                <a:gd name="connsiteY0" fmla="*/ 1308100 h 1308100"/>
                <a:gd name="connsiteX1" fmla="*/ 2006600 w 6019800"/>
                <a:gd name="connsiteY1" fmla="*/ 407987 h 1308100"/>
                <a:gd name="connsiteX2" fmla="*/ 3995737 w 6019800"/>
                <a:gd name="connsiteY2" fmla="*/ 869156 h 1308100"/>
                <a:gd name="connsiteX3" fmla="*/ 6019800 w 6019800"/>
                <a:gd name="connsiteY3" fmla="*/ 0 h 1308100"/>
                <a:gd name="connsiteX0" fmla="*/ 0 w 6019800"/>
                <a:gd name="connsiteY0" fmla="*/ 1327150 h 1327150"/>
                <a:gd name="connsiteX1" fmla="*/ 2006600 w 6019800"/>
                <a:gd name="connsiteY1" fmla="*/ 427037 h 1327150"/>
                <a:gd name="connsiteX2" fmla="*/ 3995737 w 6019800"/>
                <a:gd name="connsiteY2" fmla="*/ 888206 h 1327150"/>
                <a:gd name="connsiteX3" fmla="*/ 6019800 w 6019800"/>
                <a:gd name="connsiteY3" fmla="*/ 0 h 13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9800" h="1327150">
                  <a:moveTo>
                    <a:pt x="0" y="1327150"/>
                  </a:moveTo>
                  <a:lnTo>
                    <a:pt x="2006600" y="427037"/>
                  </a:lnTo>
                  <a:lnTo>
                    <a:pt x="3995737" y="888206"/>
                  </a:lnTo>
                  <a:lnTo>
                    <a:pt x="6019800" y="0"/>
                  </a:lnTo>
                </a:path>
              </a:pathLst>
            </a:custGeom>
            <a:noFill/>
            <a:ln>
              <a:solidFill>
                <a:srgbClr val="333333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019400" y="353982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5020444" y="264712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7019900" y="3098931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9037128" y="220864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295171" y="1180518"/>
            <a:ext cx="6127800" cy="1874893"/>
            <a:chOff x="3019400" y="1766895"/>
            <a:chExt cx="6127800" cy="187489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4" name="任意多边形 63"/>
            <p:cNvSpPr/>
            <p:nvPr/>
          </p:nvSpPr>
          <p:spPr>
            <a:xfrm>
              <a:off x="3077368" y="1816100"/>
              <a:ext cx="6011864" cy="1779587"/>
            </a:xfrm>
            <a:custGeom>
              <a:avLst/>
              <a:gdLst>
                <a:gd name="connsiteX0" fmla="*/ 0 w 6045200"/>
                <a:gd name="connsiteY0" fmla="*/ 1346200 h 1765300"/>
                <a:gd name="connsiteX1" fmla="*/ 2044700 w 6045200"/>
                <a:gd name="connsiteY1" fmla="*/ 0 h 1765300"/>
                <a:gd name="connsiteX2" fmla="*/ 4013200 w 6045200"/>
                <a:gd name="connsiteY2" fmla="*/ 1765300 h 1765300"/>
                <a:gd name="connsiteX3" fmla="*/ 6045200 w 6045200"/>
                <a:gd name="connsiteY3" fmla="*/ 1333500 h 1765300"/>
                <a:gd name="connsiteX0" fmla="*/ 0 w 6028532"/>
                <a:gd name="connsiteY0" fmla="*/ 1346200 h 1765300"/>
                <a:gd name="connsiteX1" fmla="*/ 2044700 w 6028532"/>
                <a:gd name="connsiteY1" fmla="*/ 0 h 1765300"/>
                <a:gd name="connsiteX2" fmla="*/ 4013200 w 6028532"/>
                <a:gd name="connsiteY2" fmla="*/ 1765300 h 1765300"/>
                <a:gd name="connsiteX3" fmla="*/ 6028532 w 6028532"/>
                <a:gd name="connsiteY3" fmla="*/ 1333500 h 1765300"/>
                <a:gd name="connsiteX0" fmla="*/ 0 w 6028532"/>
                <a:gd name="connsiteY0" fmla="*/ 1346200 h 1779587"/>
                <a:gd name="connsiteX1" fmla="*/ 2044700 w 6028532"/>
                <a:gd name="connsiteY1" fmla="*/ 0 h 1779587"/>
                <a:gd name="connsiteX2" fmla="*/ 4010819 w 6028532"/>
                <a:gd name="connsiteY2" fmla="*/ 1779587 h 1779587"/>
                <a:gd name="connsiteX3" fmla="*/ 6028532 w 6028532"/>
                <a:gd name="connsiteY3" fmla="*/ 1333500 h 1779587"/>
                <a:gd name="connsiteX0" fmla="*/ 0 w 6028532"/>
                <a:gd name="connsiteY0" fmla="*/ 1346200 h 1779587"/>
                <a:gd name="connsiteX1" fmla="*/ 2018506 w 6028532"/>
                <a:gd name="connsiteY1" fmla="*/ 0 h 1779587"/>
                <a:gd name="connsiteX2" fmla="*/ 4010819 w 6028532"/>
                <a:gd name="connsiteY2" fmla="*/ 1779587 h 1779587"/>
                <a:gd name="connsiteX3" fmla="*/ 6028532 w 6028532"/>
                <a:gd name="connsiteY3" fmla="*/ 1333500 h 1779587"/>
                <a:gd name="connsiteX0" fmla="*/ 0 w 6011864"/>
                <a:gd name="connsiteY0" fmla="*/ 1341437 h 1779587"/>
                <a:gd name="connsiteX1" fmla="*/ 2001838 w 6011864"/>
                <a:gd name="connsiteY1" fmla="*/ 0 h 1779587"/>
                <a:gd name="connsiteX2" fmla="*/ 3994151 w 6011864"/>
                <a:gd name="connsiteY2" fmla="*/ 1779587 h 1779587"/>
                <a:gd name="connsiteX3" fmla="*/ 6011864 w 6011864"/>
                <a:gd name="connsiteY3" fmla="*/ 1333500 h 177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1864" h="1779587">
                  <a:moveTo>
                    <a:pt x="0" y="1341437"/>
                  </a:moveTo>
                  <a:lnTo>
                    <a:pt x="2001838" y="0"/>
                  </a:lnTo>
                  <a:lnTo>
                    <a:pt x="3994151" y="1779587"/>
                  </a:lnTo>
                  <a:lnTo>
                    <a:pt x="6011864" y="1333500"/>
                  </a:lnTo>
                </a:path>
              </a:pathLst>
            </a:custGeom>
            <a:noFill/>
            <a:ln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9039200" y="309563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7019900" y="3533788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5026310" y="176689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019400" y="310079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295171" y="1180518"/>
            <a:ext cx="6127800" cy="1885701"/>
            <a:chOff x="3019400" y="1766895"/>
            <a:chExt cx="6127800" cy="1885701"/>
          </a:xfrm>
          <a:solidFill>
            <a:schemeClr val="bg1">
              <a:lumMod val="75000"/>
            </a:schemeClr>
          </a:solidFill>
        </p:grpSpPr>
        <p:sp>
          <p:nvSpPr>
            <p:cNvPr id="70" name="任意多边形 69"/>
            <p:cNvSpPr/>
            <p:nvPr/>
          </p:nvSpPr>
          <p:spPr>
            <a:xfrm>
              <a:off x="3075782" y="1814512"/>
              <a:ext cx="6017418" cy="1792288"/>
            </a:xfrm>
            <a:custGeom>
              <a:avLst/>
              <a:gdLst>
                <a:gd name="connsiteX0" fmla="*/ 0 w 6019800"/>
                <a:gd name="connsiteY0" fmla="*/ 444500 h 1778000"/>
                <a:gd name="connsiteX1" fmla="*/ 2006600 w 6019800"/>
                <a:gd name="connsiteY1" fmla="*/ 1778000 h 1778000"/>
                <a:gd name="connsiteX2" fmla="*/ 4000500 w 6019800"/>
                <a:gd name="connsiteY2" fmla="*/ 863600 h 1778000"/>
                <a:gd name="connsiteX3" fmla="*/ 6019800 w 6019800"/>
                <a:gd name="connsiteY3" fmla="*/ 0 h 1778000"/>
                <a:gd name="connsiteX0" fmla="*/ 0 w 6019800"/>
                <a:gd name="connsiteY0" fmla="*/ 458788 h 1792288"/>
                <a:gd name="connsiteX1" fmla="*/ 2006600 w 6019800"/>
                <a:gd name="connsiteY1" fmla="*/ 1792288 h 1792288"/>
                <a:gd name="connsiteX2" fmla="*/ 4000500 w 6019800"/>
                <a:gd name="connsiteY2" fmla="*/ 877888 h 1792288"/>
                <a:gd name="connsiteX3" fmla="*/ 6019800 w 6019800"/>
                <a:gd name="connsiteY3" fmla="*/ 0 h 1792288"/>
                <a:gd name="connsiteX0" fmla="*/ 0 w 6019800"/>
                <a:gd name="connsiteY0" fmla="*/ 458788 h 1792288"/>
                <a:gd name="connsiteX1" fmla="*/ 1999456 w 6019800"/>
                <a:gd name="connsiteY1" fmla="*/ 1792288 h 1792288"/>
                <a:gd name="connsiteX2" fmla="*/ 4000500 w 6019800"/>
                <a:gd name="connsiteY2" fmla="*/ 877888 h 1792288"/>
                <a:gd name="connsiteX3" fmla="*/ 6019800 w 6019800"/>
                <a:gd name="connsiteY3" fmla="*/ 0 h 1792288"/>
                <a:gd name="connsiteX0" fmla="*/ 0 w 6017418"/>
                <a:gd name="connsiteY0" fmla="*/ 449263 h 1792288"/>
                <a:gd name="connsiteX1" fmla="*/ 1997074 w 6017418"/>
                <a:gd name="connsiteY1" fmla="*/ 1792288 h 1792288"/>
                <a:gd name="connsiteX2" fmla="*/ 3998118 w 6017418"/>
                <a:gd name="connsiteY2" fmla="*/ 877888 h 1792288"/>
                <a:gd name="connsiteX3" fmla="*/ 6017418 w 6017418"/>
                <a:gd name="connsiteY3" fmla="*/ 0 h 179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7418" h="1792288">
                  <a:moveTo>
                    <a:pt x="0" y="449263"/>
                  </a:moveTo>
                  <a:lnTo>
                    <a:pt x="1997074" y="1792288"/>
                  </a:lnTo>
                  <a:lnTo>
                    <a:pt x="3998118" y="877888"/>
                  </a:lnTo>
                  <a:lnTo>
                    <a:pt x="6017418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9039200" y="176689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7020695" y="264587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5019650" y="354459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3019400" y="221076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1992444" y="4303916"/>
            <a:ext cx="895527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啊八八八八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90551" y="123429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4.</a:t>
            </a:r>
            <a:r>
              <a:rPr lang="zh-CN" altLang="en-US" sz="2400" b="1" dirty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项目进展</a:t>
            </a:r>
          </a:p>
        </p:txBody>
      </p:sp>
      <p:sp>
        <p:nvSpPr>
          <p:cNvPr id="94" name="Freeform 5"/>
          <p:cNvSpPr>
            <a:spLocks/>
          </p:cNvSpPr>
          <p:nvPr/>
        </p:nvSpPr>
        <p:spPr bwMode="auto">
          <a:xfrm>
            <a:off x="312738" y="104656"/>
            <a:ext cx="141288" cy="612775"/>
          </a:xfrm>
          <a:custGeom>
            <a:avLst/>
            <a:gdLst>
              <a:gd name="T0" fmla="*/ 0 w 36"/>
              <a:gd name="T1" fmla="*/ 0 h 160"/>
              <a:gd name="T2" fmla="*/ 35 w 36"/>
              <a:gd name="T3" fmla="*/ 0 h 160"/>
              <a:gd name="T4" fmla="*/ 35 w 36"/>
              <a:gd name="T5" fmla="*/ 138 h 160"/>
              <a:gd name="T6" fmla="*/ 35 w 36"/>
              <a:gd name="T7" fmla="*/ 160 h 160"/>
              <a:gd name="T8" fmla="*/ 0 w 36"/>
              <a:gd name="T9" fmla="*/ 123 h 160"/>
              <a:gd name="T10" fmla="*/ 0 w 36"/>
              <a:gd name="T11" fmla="*/ 0 h 160"/>
              <a:gd name="T12" fmla="*/ 0 w 36"/>
              <a:gd name="T13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60">
                <a:moveTo>
                  <a:pt x="0" y="0"/>
                </a:moveTo>
                <a:cubicBezTo>
                  <a:pt x="35" y="0"/>
                  <a:pt x="35" y="0"/>
                  <a:pt x="35" y="0"/>
                </a:cubicBezTo>
                <a:cubicBezTo>
                  <a:pt x="35" y="48"/>
                  <a:pt x="36" y="90"/>
                  <a:pt x="35" y="138"/>
                </a:cubicBezTo>
                <a:cubicBezTo>
                  <a:pt x="35" y="144"/>
                  <a:pt x="36" y="154"/>
                  <a:pt x="35" y="160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6"/>
          <p:cNvSpPr>
            <a:spLocks/>
          </p:cNvSpPr>
          <p:nvPr/>
        </p:nvSpPr>
        <p:spPr bwMode="auto">
          <a:xfrm>
            <a:off x="449263" y="104656"/>
            <a:ext cx="141288" cy="612775"/>
          </a:xfrm>
          <a:custGeom>
            <a:avLst/>
            <a:gdLst>
              <a:gd name="T0" fmla="*/ 0 w 89"/>
              <a:gd name="T1" fmla="*/ 0 h 386"/>
              <a:gd name="T2" fmla="*/ 89 w 89"/>
              <a:gd name="T3" fmla="*/ 0 h 386"/>
              <a:gd name="T4" fmla="*/ 89 w 89"/>
              <a:gd name="T5" fmla="*/ 296 h 386"/>
              <a:gd name="T6" fmla="*/ 0 w 89"/>
              <a:gd name="T7" fmla="*/ 386 h 386"/>
              <a:gd name="T8" fmla="*/ 0 w 89"/>
              <a:gd name="T9" fmla="*/ 0 h 386"/>
              <a:gd name="T10" fmla="*/ 0 w 89"/>
              <a:gd name="T11" fmla="*/ 0 h 386"/>
              <a:gd name="T12" fmla="*/ 0 w 89"/>
              <a:gd name="T13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386">
                <a:moveTo>
                  <a:pt x="0" y="0"/>
                </a:moveTo>
                <a:lnTo>
                  <a:pt x="89" y="0"/>
                </a:lnTo>
                <a:lnTo>
                  <a:pt x="89" y="296"/>
                </a:lnTo>
                <a:lnTo>
                  <a:pt x="0" y="386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44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8636001" y="583391"/>
            <a:ext cx="3251200" cy="6148836"/>
            <a:chOff x="8636001" y="583391"/>
            <a:chExt cx="3251200" cy="6148836"/>
          </a:xfrm>
        </p:grpSpPr>
        <p:grpSp>
          <p:nvGrpSpPr>
            <p:cNvPr id="11" name="组合 10"/>
            <p:cNvGrpSpPr/>
            <p:nvPr/>
          </p:nvGrpSpPr>
          <p:grpSpPr>
            <a:xfrm>
              <a:off x="8636001" y="583391"/>
              <a:ext cx="3251200" cy="6148836"/>
              <a:chOff x="8751888" y="946150"/>
              <a:chExt cx="2613025" cy="4941888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8751888" y="946150"/>
                <a:ext cx="2613025" cy="4941888"/>
              </a:xfrm>
              <a:custGeom>
                <a:avLst/>
                <a:gdLst>
                  <a:gd name="T0" fmla="*/ 3 w 126"/>
                  <a:gd name="T1" fmla="*/ 21 h 241"/>
                  <a:gd name="T2" fmla="*/ 0 w 126"/>
                  <a:gd name="T3" fmla="*/ 190 h 241"/>
                  <a:gd name="T4" fmla="*/ 47 w 126"/>
                  <a:gd name="T5" fmla="*/ 183 h 241"/>
                  <a:gd name="T6" fmla="*/ 75 w 126"/>
                  <a:gd name="T7" fmla="*/ 194 h 241"/>
                  <a:gd name="T8" fmla="*/ 81 w 126"/>
                  <a:gd name="T9" fmla="*/ 194 h 241"/>
                  <a:gd name="T10" fmla="*/ 126 w 126"/>
                  <a:gd name="T11" fmla="*/ 241 h 241"/>
                  <a:gd name="T12" fmla="*/ 99 w 126"/>
                  <a:gd name="T13" fmla="*/ 185 h 241"/>
                  <a:gd name="T14" fmla="*/ 99 w 126"/>
                  <a:gd name="T15" fmla="*/ 164 h 241"/>
                  <a:gd name="T16" fmla="*/ 90 w 126"/>
                  <a:gd name="T17" fmla="*/ 153 h 241"/>
                  <a:gd name="T18" fmla="*/ 105 w 126"/>
                  <a:gd name="T19" fmla="*/ 135 h 241"/>
                  <a:gd name="T20" fmla="*/ 87 w 126"/>
                  <a:gd name="T21" fmla="*/ 0 h 241"/>
                  <a:gd name="T22" fmla="*/ 3 w 126"/>
                  <a:gd name="T23" fmla="*/ 2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6" h="241">
                    <a:moveTo>
                      <a:pt x="3" y="21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47" y="183"/>
                      <a:pt x="47" y="183"/>
                      <a:pt x="47" y="183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81" y="194"/>
                      <a:pt x="81" y="194"/>
                      <a:pt x="81" y="194"/>
                    </a:cubicBezTo>
                    <a:cubicBezTo>
                      <a:pt x="126" y="241"/>
                      <a:pt x="126" y="241"/>
                      <a:pt x="126" y="241"/>
                    </a:cubicBezTo>
                    <a:cubicBezTo>
                      <a:pt x="99" y="185"/>
                      <a:pt x="99" y="185"/>
                      <a:pt x="99" y="185"/>
                    </a:cubicBezTo>
                    <a:cubicBezTo>
                      <a:pt x="99" y="185"/>
                      <a:pt x="98" y="162"/>
                      <a:pt x="99" y="164"/>
                    </a:cubicBezTo>
                    <a:cubicBezTo>
                      <a:pt x="99" y="167"/>
                      <a:pt x="90" y="153"/>
                      <a:pt x="90" y="153"/>
                    </a:cubicBezTo>
                    <a:cubicBezTo>
                      <a:pt x="105" y="135"/>
                      <a:pt x="105" y="135"/>
                      <a:pt x="105" y="135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3" y="21"/>
                      <a:pt x="3" y="21"/>
                      <a:pt x="3" y="2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auto">
              <a:xfrm>
                <a:off x="9539288" y="946150"/>
                <a:ext cx="1370013" cy="2605088"/>
              </a:xfrm>
              <a:custGeom>
                <a:avLst/>
                <a:gdLst>
                  <a:gd name="T0" fmla="*/ 641 w 863"/>
                  <a:gd name="T1" fmla="*/ 0 h 1641"/>
                  <a:gd name="T2" fmla="*/ 641 w 863"/>
                  <a:gd name="T3" fmla="*/ 0 h 1641"/>
                  <a:gd name="T4" fmla="*/ 26 w 863"/>
                  <a:gd name="T5" fmla="*/ 349 h 1641"/>
                  <a:gd name="T6" fmla="*/ 0 w 863"/>
                  <a:gd name="T7" fmla="*/ 1576 h 1641"/>
                  <a:gd name="T8" fmla="*/ 654 w 863"/>
                  <a:gd name="T9" fmla="*/ 1576 h 1641"/>
                  <a:gd name="T10" fmla="*/ 863 w 863"/>
                  <a:gd name="T11" fmla="*/ 1641 h 1641"/>
                  <a:gd name="T12" fmla="*/ 641 w 863"/>
                  <a:gd name="T13" fmla="*/ 0 h 1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3" h="1641">
                    <a:moveTo>
                      <a:pt x="641" y="0"/>
                    </a:moveTo>
                    <a:lnTo>
                      <a:pt x="641" y="0"/>
                    </a:lnTo>
                    <a:lnTo>
                      <a:pt x="26" y="349"/>
                    </a:lnTo>
                    <a:lnTo>
                      <a:pt x="0" y="1576"/>
                    </a:lnTo>
                    <a:lnTo>
                      <a:pt x="654" y="1576"/>
                    </a:lnTo>
                    <a:lnTo>
                      <a:pt x="863" y="1641"/>
                    </a:lnTo>
                    <a:lnTo>
                      <a:pt x="641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0195560" y="4311490"/>
                <a:ext cx="263844" cy="26384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8928827" y="1635749"/>
              <a:ext cx="1980474" cy="662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bg2">
                      <a:lumMod val="50000"/>
                    </a:schemeClr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啊吧啊吧</a:t>
              </a:r>
              <a:endParaRPr lang="en-US" altLang="zh-CN" sz="2800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022" y="1241690"/>
            <a:ext cx="3439232" cy="19412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52" y="1233410"/>
            <a:ext cx="3430044" cy="1941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文本框 16"/>
          <p:cNvSpPr txBox="1"/>
          <p:nvPr/>
        </p:nvSpPr>
        <p:spPr>
          <a:xfrm>
            <a:off x="590551" y="10317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5.</a:t>
            </a:r>
            <a:r>
              <a:rPr lang="zh-CN" altLang="en-US" sz="2400" b="1" dirty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参考文献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312738" y="104656"/>
            <a:ext cx="141288" cy="612775"/>
          </a:xfrm>
          <a:custGeom>
            <a:avLst/>
            <a:gdLst>
              <a:gd name="T0" fmla="*/ 0 w 36"/>
              <a:gd name="T1" fmla="*/ 0 h 160"/>
              <a:gd name="T2" fmla="*/ 35 w 36"/>
              <a:gd name="T3" fmla="*/ 0 h 160"/>
              <a:gd name="T4" fmla="*/ 35 w 36"/>
              <a:gd name="T5" fmla="*/ 138 h 160"/>
              <a:gd name="T6" fmla="*/ 35 w 36"/>
              <a:gd name="T7" fmla="*/ 160 h 160"/>
              <a:gd name="T8" fmla="*/ 0 w 36"/>
              <a:gd name="T9" fmla="*/ 123 h 160"/>
              <a:gd name="T10" fmla="*/ 0 w 36"/>
              <a:gd name="T11" fmla="*/ 0 h 160"/>
              <a:gd name="T12" fmla="*/ 0 w 36"/>
              <a:gd name="T13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60">
                <a:moveTo>
                  <a:pt x="0" y="0"/>
                </a:moveTo>
                <a:cubicBezTo>
                  <a:pt x="35" y="0"/>
                  <a:pt x="35" y="0"/>
                  <a:pt x="35" y="0"/>
                </a:cubicBezTo>
                <a:cubicBezTo>
                  <a:pt x="35" y="48"/>
                  <a:pt x="36" y="90"/>
                  <a:pt x="35" y="138"/>
                </a:cubicBezTo>
                <a:cubicBezTo>
                  <a:pt x="35" y="144"/>
                  <a:pt x="36" y="154"/>
                  <a:pt x="35" y="160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6"/>
          <p:cNvSpPr>
            <a:spLocks/>
          </p:cNvSpPr>
          <p:nvPr/>
        </p:nvSpPr>
        <p:spPr bwMode="auto">
          <a:xfrm>
            <a:off x="449263" y="104656"/>
            <a:ext cx="141288" cy="612775"/>
          </a:xfrm>
          <a:custGeom>
            <a:avLst/>
            <a:gdLst>
              <a:gd name="T0" fmla="*/ 0 w 89"/>
              <a:gd name="T1" fmla="*/ 0 h 386"/>
              <a:gd name="T2" fmla="*/ 89 w 89"/>
              <a:gd name="T3" fmla="*/ 0 h 386"/>
              <a:gd name="T4" fmla="*/ 89 w 89"/>
              <a:gd name="T5" fmla="*/ 296 h 386"/>
              <a:gd name="T6" fmla="*/ 0 w 89"/>
              <a:gd name="T7" fmla="*/ 386 h 386"/>
              <a:gd name="T8" fmla="*/ 0 w 89"/>
              <a:gd name="T9" fmla="*/ 0 h 386"/>
              <a:gd name="T10" fmla="*/ 0 w 89"/>
              <a:gd name="T11" fmla="*/ 0 h 386"/>
              <a:gd name="T12" fmla="*/ 0 w 89"/>
              <a:gd name="T13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386">
                <a:moveTo>
                  <a:pt x="0" y="0"/>
                </a:moveTo>
                <a:lnTo>
                  <a:pt x="89" y="0"/>
                </a:lnTo>
                <a:lnTo>
                  <a:pt x="89" y="296"/>
                </a:lnTo>
                <a:lnTo>
                  <a:pt x="0" y="386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63" y="3469123"/>
            <a:ext cx="3439233" cy="19352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5115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50000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accel="50000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6" presetClass="emph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" dur="500" tmFilter="0, 0; .2, .5; .8, .5; 1, 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3" dur="250" autoRev="1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" presetID="26" presetClass="emph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" dur="5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6" dur="25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26" presetClass="emph" presetSubtype="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" dur="500" tmFilter="0, 0; .2, .5; .8, .5; 1, 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9" dur="250" autoRev="1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ac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3" presetClass="entr" presetSubtype="3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6" presetClass="emph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" dur="500" tmFilter="0, 0; .2, .5; .8, .5; 1, 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9" dur="250" autoRev="1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26" presetClass="emph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" dur="5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2" dur="25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26" presetClass="emph" presetSubtype="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500" tmFilter="0, 0; .2, .5; .8, .5; 1, 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5" dur="250" autoRev="1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" presetID="26" presetClass="emph" presetSubtype="0" repeatCount="indefinite" fill="hold" grpId="1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500" tmFilter="0, 0; .2, .5; .8, .5; 1, 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8" dur="250" autoRev="1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6" grpId="1"/>
        </p:bldLst>
      </p:timing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203</Words>
  <Application>Microsoft Office PowerPoint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方正正大黑简体</vt:lpstr>
      <vt:lpstr>Arial</vt:lpstr>
      <vt:lpstr>Wingdings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霁梵</dc:creator>
  <cp:lastModifiedBy>吴 霁梵</cp:lastModifiedBy>
  <cp:revision>8</cp:revision>
  <dcterms:created xsi:type="dcterms:W3CDTF">2022-07-27T09:23:19Z</dcterms:created>
  <dcterms:modified xsi:type="dcterms:W3CDTF">2022-07-27T10:21:01Z</dcterms:modified>
</cp:coreProperties>
</file>