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URAJ PHALO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02T17:24:00.384">
    <p:pos x="6000" y="0"/>
    <p:text>@f20201986@pilani.bits-pilani.ac.in abhi dekh ye sahi lag raha?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e6414c7b_17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e6414c7b_1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ce6414c7b_1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ce6414c7b_1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e6414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e6414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ce6414b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ce6414b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ce6414b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ce6414b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ce6414c7b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ce6414c7b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ce6414c7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ce6414c7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ce6414c7b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ce6414c7b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ce6414c7b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ce6414c7b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ce6414c7b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ce6414c7b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b4fbd128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b4fbd128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ce6414c7b_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ce6414c7b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ce6414c7b_5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ce6414c7b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ce6414c7b_1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ce6414c7b_1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ce6414c7b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ce6414c7b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ce6414c7b_1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ce6414c7b_1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ce6414c7b_1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ce6414c7b_1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ce6414c7b_1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ce6414c7b_1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ce6414c7b_1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ce6414c7b_1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ce6414c7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ce6414c7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b4fbd12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b4fbd12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ce6414c7b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ce6414c7b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b4fbd128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b4fbd128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771b80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771b80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771b80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c771b80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ce6414c7b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ce6414c7b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771b80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c771b80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234200"/>
            <a:ext cx="5913300" cy="26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R-tree using STR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CS F211 Spring’23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Data Structures and Algo</a:t>
            </a:r>
            <a:r>
              <a:rPr lang="en" sz="2050"/>
              <a:t>rithms</a:t>
            </a:r>
            <a:endParaRPr sz="205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3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28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 Gupta </a:t>
            </a:r>
            <a:r>
              <a:rPr lang="en"/>
              <a:t>(2020B3A70838P)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Bhavishya Garg </a:t>
            </a:r>
            <a:r>
              <a:rPr lang="en"/>
              <a:t>(2020B3A71425P)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Nitish Kumar Sahani (2020B1A70644P)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Ria Shekhawat </a:t>
            </a:r>
            <a:r>
              <a:rPr lang="en"/>
              <a:t>(2020B4A71986P)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Suraj Phalod (2020B3A71959P)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475" y="191850"/>
            <a:ext cx="2411050" cy="26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50" y="191850"/>
            <a:ext cx="860151" cy="8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1100" y="-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Sort Method</a:t>
            </a:r>
            <a:endParaRPr b="1"/>
          </a:p>
        </p:txBody>
      </p:sp>
      <p:sp>
        <p:nvSpPr>
          <p:cNvPr id="123" name="Google Shape;123;p22"/>
          <p:cNvSpPr txBox="1"/>
          <p:nvPr/>
        </p:nvSpPr>
        <p:spPr>
          <a:xfrm>
            <a:off x="373725" y="836300"/>
            <a:ext cx="8157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Our program implements HeapSort using</a:t>
            </a: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 Heapify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method of sorting. Build Max Heap and Heap Sort have not been used in our case, as Max Heapify has the least time complexity of O(n).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The worst case time complexity for Heap sort is O(N Logn) whereas it is O(n^2) in the case of QuickSort algorithm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Heapsort is space efficient as it uses O (1) extra space.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Heapsort tends to perform more consistently and efficiently on large data sets due to its guaranteed worst-case time complexity.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Something to also note here is that the final time complexity of the Heap Sort Algorithm is </a:t>
            </a: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O (n Logn)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4" name="Google Shape;124;p22"/>
          <p:cNvCxnSpPr/>
          <p:nvPr/>
        </p:nvCxnSpPr>
        <p:spPr>
          <a:xfrm>
            <a:off x="11100" y="563750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48775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Structures Used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45550" y="0"/>
            <a:ext cx="8586900" cy="4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 center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 box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50" y="429400"/>
            <a:ext cx="1978648" cy="10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540500" y="195525"/>
            <a:ext cx="4680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Defines the format in which data should be stored in our program i.e. (x,y) 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x(int): stores the x-coordinate of 2D-data point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y(int): stores the y-coordinate of 2D-data point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50" y="1784725"/>
            <a:ext cx="2182050" cy="10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3584775" y="1560975"/>
            <a:ext cx="4425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Defines the format to store the centers of Minimum bounding rectangles(MBRs):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x(double): stores the x-coordinate of center of MBR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y(double): stores the y-coordinate of center of MBR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350" y="3152475"/>
            <a:ext cx="2182050" cy="139279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3616725" y="2998850"/>
            <a:ext cx="4935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Defines the format to store the bottom left and top right of Minimum bounding rectangles(MBRs):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x_min(int): x-coordinate of bottom left coordinate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y_min(int): y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-coordinate of bottom left coordinate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x_max(int):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x-coordinate of top right coordinate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y_max(int): y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-coordinate of top right coordinate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74175"/>
            <a:ext cx="8520600" cy="4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 node                     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 rtree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392625" y="610325"/>
            <a:ext cx="4259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Defines the structure to create node by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taking the enum type as leaf or internal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count (int) - stores the total number of internal+external nodes in the tree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Stores the mbr of all the leaf nodes in the array box[b]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Also stores its own mbr in mbr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Stores the area of its mbr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struct will be used to store its children in case of internal nodes or the data points if itself is a leaf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01" y="571513"/>
            <a:ext cx="2230372" cy="241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88" y="3432713"/>
            <a:ext cx="17430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3500775" y="3368275"/>
            <a:ext cx="425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Defines the structure to store the R-Tree by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count(int):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stores the total number of internal+external nodes in the tree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root(NODE):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points to the root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 height(int):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stores height of the tree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74175"/>
            <a:ext cx="8520600" cy="4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 heap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 heapNode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004175" y="730375"/>
            <a:ext cx="5585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given structure is used to create a heap in the function, for which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points of type Data is used t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o refer to the data points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apply heapsort on the data points at each level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Size of the heap is defined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Capacity of heap is also defined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3" y="3019413"/>
            <a:ext cx="18764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74" y="668550"/>
            <a:ext cx="2185325" cy="1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3087425" y="2895550"/>
            <a:ext cx="5585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The given structure is used to create a heap in the function, for which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*points refer to the pointer to the nodes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this is used to apply heapsort on the nodes at each level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Size of the heap is defined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Capacity of heap is also defined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860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11100" y="-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Reading The Data From File</a:t>
            </a:r>
            <a:endParaRPr b="1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0" y="804175"/>
            <a:ext cx="28652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73713" y="4081675"/>
            <a:ext cx="27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Read the entire data file to find the number of data points and store the count in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lineCounter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358725" y="1016650"/>
            <a:ext cx="828300" cy="1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113" y="804175"/>
            <a:ext cx="41433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4473275" y="1747125"/>
            <a:ext cx="41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Initialise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data_size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with the size of data and create a pointer of type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struct data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size data_size,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called data_entries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 hold the data points.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6273100" y="2522800"/>
            <a:ext cx="188400" cy="40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248" y="2999150"/>
            <a:ext cx="3866725" cy="12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4465663" y="4293175"/>
            <a:ext cx="41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Read the file again and this time store the data points in data_entries array.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11100" y="563750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33375" y="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the STR (Sort Tile Recursive)</a:t>
            </a:r>
            <a:endParaRPr b="1"/>
          </a:p>
        </p:txBody>
      </p:sp>
      <p:sp>
        <p:nvSpPr>
          <p:cNvPr id="183" name="Google Shape;183;p29"/>
          <p:cNvSpPr txBox="1"/>
          <p:nvPr/>
        </p:nvSpPr>
        <p:spPr>
          <a:xfrm>
            <a:off x="4717680" y="696250"/>
            <a:ext cx="393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dataSorting()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 the data_entries array.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dataSorting() function sorts the data points according to STR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approach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using Heap Sort.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25" y="877000"/>
            <a:ext cx="3936275" cy="4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2226163" y="1438350"/>
            <a:ext cx="188400" cy="40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50" y="2057800"/>
            <a:ext cx="4215425" cy="20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572005" y="2641000"/>
            <a:ext cx="393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dataSorting() first sorts the data_entries array on the basis of x values.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11100" y="63672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9"/>
          <p:cNvSpPr txBox="1"/>
          <p:nvPr/>
        </p:nvSpPr>
        <p:spPr>
          <a:xfrm>
            <a:off x="44000" y="34350"/>
            <a:ext cx="89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57400" y="611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97575" y="34350"/>
            <a:ext cx="9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97375" y="5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the STR (Sort Tile Recursive)</a:t>
            </a:r>
            <a:endParaRPr b="1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5262200" cy="4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5550150" y="850975"/>
            <a:ext cx="3486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data_entries array is then divided into splices of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Each Splice consists of S*b number of data points.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 our case of 21 datapoints,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 = ceil(sqtr(ceil (21/4))) =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S*b= 3*4 = 12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 the data is divided into two splices of 12 and 9 data points respectively.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Each splice is then sort on the basis of y values using Heap Sort.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9" name="Google Shape;199;p30"/>
          <p:cNvCxnSpPr/>
          <p:nvPr/>
        </p:nvCxnSpPr>
        <p:spPr>
          <a:xfrm>
            <a:off x="11100" y="62662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0600" y="-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the STR (Sort Tile Recursive)</a:t>
            </a:r>
            <a:endParaRPr b="1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9975"/>
            <a:ext cx="4309876" cy="10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4572000" y="716925"/>
            <a:ext cx="440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 a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leaves_list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size P is created.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 our case,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 = ceil (21/4) = 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4616350" y="1551350"/>
            <a:ext cx="370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 leaves are created by passing values from data_entries in multiples of 4 (last leaf may have less than 4 data entries)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564800" y="2643300"/>
            <a:ext cx="6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020350" y="2978475"/>
            <a:ext cx="5038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1:  (2, 4),(3, 4),(4, 5),(3, 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2: (2,5),(1,9),(2,10),(7,15)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3: (2,19),(1,20),(2,20),(3,20)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4: (8,5),(8,14),(9,14),(9,15)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5: (8,15),(9,16),(9,17),(12,17)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6: (11,18)</a:t>
            </a:r>
            <a:endParaRPr/>
          </a:p>
        </p:txBody>
      </p:sp>
      <p:cxnSp>
        <p:nvCxnSpPr>
          <p:cNvPr id="210" name="Google Shape;210;p31"/>
          <p:cNvCxnSpPr/>
          <p:nvPr/>
        </p:nvCxnSpPr>
        <p:spPr>
          <a:xfrm>
            <a:off x="11100" y="64457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1"/>
          <p:cNvSpPr txBox="1"/>
          <p:nvPr/>
        </p:nvSpPr>
        <p:spPr>
          <a:xfrm>
            <a:off x="1739575" y="2643300"/>
            <a:ext cx="25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Leaves formed are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77750" y="11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R-Tree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5472000" cy="3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 R-tree is a spatial data structure used for indexing multi-dimensional data in a way that supports efficient querying and retrieval of data based on their spatial proximity.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R-tree is a hierarchical data structure composed of a collection of nodes(Internal and Leaf Nodes) . It organizes data into a tree-like structure, where each node represents a region in the multi-dimensional space.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Each node in an R-tree has a minimum and maximum number of entries it can hold. The minimum and maximum entry limits help maintain the balance and performance of the tree.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Every entry in an R-tree corresponds to a bounding box that encloses the region occupied by the associated data object. The bounding box is defined by the minimum and maximum values of each dimension.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025" y="1262975"/>
            <a:ext cx="3055500" cy="26175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11100" y="79147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11100" y="-1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the STR (Sort Tile Recursive)</a:t>
            </a:r>
            <a:endParaRPr b="1"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47434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5007950" y="805800"/>
            <a:ext cx="382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createLeaf() takes the data_entries and count, i.e. the number of data points to pack in one unit.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0000"/>
            <a:ext cx="4885674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5100075" y="1923900"/>
            <a:ext cx="382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 for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every leaf, we store the data points in entries[] array and store the corresponding box of that entry in box[] and increment the count of that leaf.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13500"/>
            <a:ext cx="423363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4537050" y="3160600"/>
            <a:ext cx="443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 for every leaf we will call: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findMBR() to find MBR of that leaf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findCenter() to find the center of MBR of that leaf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findArea() to find the area of MBR of that leaf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At the end, we will return the new leaf created.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3" name="Google Shape;223;p32"/>
          <p:cNvCxnSpPr/>
          <p:nvPr/>
        </p:nvCxnSpPr>
        <p:spPr>
          <a:xfrm>
            <a:off x="11100" y="582238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0" y="7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the STR (Sort Tile Recursive)</a:t>
            </a:r>
            <a:endParaRPr b="1"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7375"/>
            <a:ext cx="347662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3712650" y="790725"/>
            <a:ext cx="502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will then call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sorting() function on the leaveslist to sort the leaves again based on STR. The function sorting() used heap sort for sorting.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3825625" y="1622025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Here P = ceil(6/4)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4521750" y="2462525"/>
            <a:ext cx="3511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1:  (2, 4),(3, 4),(4, 5),(3, 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2: (2,5),(1,9),(2,10),(7,15)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3: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(8,5),(8,14),(9,14),(9,15)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4: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(8,15),(9,16),(9,17),(12,17)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5: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(11,18)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6: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(2,19),(1,20),(2,20),(3,20)</a:t>
            </a:r>
            <a:endParaRPr/>
          </a:p>
        </p:txBody>
      </p:sp>
      <p:cxnSp>
        <p:nvCxnSpPr>
          <p:cNvPr id="233" name="Google Shape;233;p33"/>
          <p:cNvCxnSpPr/>
          <p:nvPr/>
        </p:nvCxnSpPr>
        <p:spPr>
          <a:xfrm>
            <a:off x="11100" y="644150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3"/>
          <p:cNvSpPr txBox="1"/>
          <p:nvPr/>
        </p:nvSpPr>
        <p:spPr>
          <a:xfrm>
            <a:off x="11100" y="2462525"/>
            <a:ext cx="5038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1:  (2, 4),(3, 4),(4, 5),(3, 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2: (2,5),(1,9),(2,10),(7,15)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3: (2,19),(1,20),(2,20),(3,20)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4: (8,5),(8,14),(9,14),(9,15)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5: (8,15),(9,16),(9,17),(12,17)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Leaf 6: (11,18)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712650" y="4245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Before applying STR</a:t>
            </a:r>
            <a:endParaRPr b="1"/>
          </a:p>
        </p:txBody>
      </p:sp>
      <p:sp>
        <p:nvSpPr>
          <p:cNvPr id="236" name="Google Shape;236;p33"/>
          <p:cNvSpPr txBox="1"/>
          <p:nvPr/>
        </p:nvSpPr>
        <p:spPr>
          <a:xfrm>
            <a:off x="5329175" y="425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After applying STR</a:t>
            </a:r>
            <a:endParaRPr b="1"/>
          </a:p>
        </p:txBody>
      </p:sp>
      <p:sp>
        <p:nvSpPr>
          <p:cNvPr id="237" name="Google Shape;237;p33"/>
          <p:cNvSpPr/>
          <p:nvPr/>
        </p:nvSpPr>
        <p:spPr>
          <a:xfrm>
            <a:off x="3923525" y="2831550"/>
            <a:ext cx="783300" cy="482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11111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the STR (Sort Tile Recursive)</a:t>
            </a:r>
            <a:endParaRPr b="1"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25" y="917150"/>
            <a:ext cx="30003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4126850" y="753075"/>
            <a:ext cx="46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Next we will call the generateTree function to generate the R Tree using str recursively from bottom up.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00" y="1630913"/>
            <a:ext cx="428625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4919350" y="1485025"/>
            <a:ext cx="380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Generate tree will: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Allocate memory to R Tree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Initialize count with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Initialize height with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 the createTree()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Print the preorder of tree using preorder()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00" y="3369525"/>
            <a:ext cx="48196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4821350" y="3273713"/>
            <a:ext cx="428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createTree() will check if root needs to be created.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no_of_nodes = 1 then the leavesList can be packed in one node only and we only need to create the root.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 we need to create more level in the tree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9" name="Google Shape;249;p34"/>
          <p:cNvCxnSpPr/>
          <p:nvPr/>
        </p:nvCxnSpPr>
        <p:spPr>
          <a:xfrm>
            <a:off x="11100" y="60962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0" y="1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</a:t>
            </a:r>
            <a:r>
              <a:rPr b="1" lang="en"/>
              <a:t>the </a:t>
            </a:r>
            <a:r>
              <a:rPr b="1" lang="en"/>
              <a:t>STR (Sort Tile Recursive)</a:t>
            </a:r>
            <a:endParaRPr b="1"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" y="727975"/>
            <a:ext cx="46005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4705200" y="592413"/>
            <a:ext cx="4286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In case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the no_of_nodes &gt; 1, we need to create more levels.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We will call the createLevel to create upper levels and we will pass the leavesList and its size to function.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createLevel() with return the upper level nodes created and store them in nodesList.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Then we will recursively call the createTree() to build the tree recursively.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705200" y="2724138"/>
            <a:ext cx="4286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createLevel() will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further pack the leavesList into groups of 4 and assign them to the new nodes created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The new nodes are stored in the nodesList.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We will then call the sorting() function on nodesList to sort the nodes based on STR.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We will then return the nodesList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0" y="2571750"/>
            <a:ext cx="4400400" cy="1884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5"/>
          <p:cNvCxnSpPr/>
          <p:nvPr/>
        </p:nvCxnSpPr>
        <p:spPr>
          <a:xfrm>
            <a:off x="11100" y="59242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11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the STR (Sort Tile Recursive)</a:t>
            </a:r>
            <a:endParaRPr b="1"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5" y="713800"/>
            <a:ext cx="62674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 flipH="1">
            <a:off x="311700" y="3229275"/>
            <a:ext cx="711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createNode() function creates new internal nodes.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 packs the leavesList in groups of 4 (the value of b) and assigns them to the new nodes created.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 also stores the corresponding MBRs of the leavesList in the box[] array of the new node.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 increments the count of the new node created.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7" name="Google Shape;267;p36"/>
          <p:cNvCxnSpPr/>
          <p:nvPr/>
        </p:nvCxnSpPr>
        <p:spPr>
          <a:xfrm>
            <a:off x="11100" y="572700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80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Implementing the STR (Sort Tile Recursive)</a:t>
            </a:r>
            <a:endParaRPr b="1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75" y="849375"/>
            <a:ext cx="46577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/>
        </p:nvSpPr>
        <p:spPr>
          <a:xfrm flipH="1">
            <a:off x="4952125" y="803500"/>
            <a:ext cx="402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Functions are called to calculate and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store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the MBR, center and area of the nodes.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13" y="1923600"/>
            <a:ext cx="46672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 flipH="1">
            <a:off x="4952125" y="2066400"/>
            <a:ext cx="40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 to find the area of nodes.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72650"/>
            <a:ext cx="5013700" cy="1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 flipH="1">
            <a:off x="5232550" y="3227925"/>
            <a:ext cx="40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unction to find the center of nodes.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>
            <a:off x="11100" y="634613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</a:t>
            </a:r>
            <a:r>
              <a:rPr b="1" lang="en"/>
              <a:t> the MBR (Minimum Bounding Rectangle)</a:t>
            </a:r>
            <a:endParaRPr b="1"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49339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5203750" y="1046775"/>
            <a:ext cx="358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findMBR() calculates the mbr of node.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 compares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values of all the MBRs of the child nodes stored in the node and then take the minimum of x_min, minimum of y_min, maximum of x_max and maximum of y_max to calculate the MBR.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7" name="Google Shape;287;p38"/>
          <p:cNvCxnSpPr/>
          <p:nvPr/>
        </p:nvCxnSpPr>
        <p:spPr>
          <a:xfrm>
            <a:off x="11100" y="63672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PreOrder Traversal</a:t>
            </a:r>
            <a:endParaRPr b="1"/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6300"/>
            <a:ext cx="5735500" cy="3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6152600" y="557275"/>
            <a:ext cx="2538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visit the root of the tree and print its bottom left and top right coordinates.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 then visit the children of the root by again calling preorder().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the child is a leaf we print the bottom right and top left coordinates and then print the 2D objects stored in them.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the child is a node we print its bottom right and top left coordinates and then visit its children and repeat steps 3 and 4.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5" name="Google Shape;295;p39"/>
          <p:cNvCxnSpPr/>
          <p:nvPr/>
        </p:nvCxnSpPr>
        <p:spPr>
          <a:xfrm>
            <a:off x="11100" y="572700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70600" y="11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PreOrder Traversal Output</a:t>
            </a:r>
            <a:endParaRPr b="1"/>
          </a:p>
        </p:txBody>
      </p:sp>
      <p:cxnSp>
        <p:nvCxnSpPr>
          <p:cNvPr id="301" name="Google Shape;301;p40"/>
          <p:cNvCxnSpPr/>
          <p:nvPr/>
        </p:nvCxnSpPr>
        <p:spPr>
          <a:xfrm>
            <a:off x="11100" y="79147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5275"/>
            <a:ext cx="7877800" cy="4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37550" y="1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Need For R-Tree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Very often, objects represent multi dimensional spaces that aren't well represented by point locations such as census tracts, countries as they occupy regions of non-zero size. Therefore, a data structure is required that can work in multi-dimensions and also is quick with the entire indexing part. Hence R-trees are used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R-Trees are intended to store and retrieve things effectively depending on their geographical position or closeness. As a result, they are well-suited for applications such as: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Identifying all points that are within a specific distance of a given place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Searching for all things inside a certain area or region.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Identifying the closest neighbour to a given place.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77" name="Google Shape;77;p15"/>
          <p:cNvCxnSpPr/>
          <p:nvPr/>
        </p:nvCxnSpPr>
        <p:spPr>
          <a:xfrm>
            <a:off x="11100" y="79147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450" y="3427227"/>
            <a:ext cx="4028851" cy="154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1100" y="9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STR?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45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Building an R-tree by inserting one object at a time as specified by Guttman has several disadvantages, as mentioned in the paper: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(a) high load time,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(b) sub-optimal space utilization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(c) poor R-tree structure requiring the retrieval of an unduly large number of nodes in order to satisfy a query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Sort-Tile-Recursive (STR) algorithm is a simple and efficient bulk-loading method for spatial or multidimensional data management using R-trees.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It is designed to maximize space utilization, and we fill the maximum leaves to capacity, as explained further. The </a:t>
            </a:r>
            <a:r>
              <a:rPr lang="en" sz="1200"/>
              <a:t>overlap</a:t>
            </a:r>
            <a:r>
              <a:rPr lang="en" sz="1200"/>
              <a:t> between nodes is much less than in a normal R-tree implementation.</a:t>
            </a:r>
            <a:endParaRPr sz="1200"/>
          </a:p>
        </p:txBody>
      </p:sp>
      <p:cxnSp>
        <p:nvCxnSpPr>
          <p:cNvPr id="85" name="Google Shape;85;p16"/>
          <p:cNvCxnSpPr/>
          <p:nvPr/>
        </p:nvCxnSpPr>
        <p:spPr>
          <a:xfrm>
            <a:off x="11100" y="791475"/>
            <a:ext cx="912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35778" t="0"/>
          <a:stretch/>
        </p:blipFill>
        <p:spPr>
          <a:xfrm>
            <a:off x="5157275" y="852475"/>
            <a:ext cx="3683849" cy="22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64292" r="0" t="0"/>
          <a:stretch/>
        </p:blipFill>
        <p:spPr>
          <a:xfrm>
            <a:off x="6297025" y="3126975"/>
            <a:ext cx="1722425" cy="18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7200" y="1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STR Algorithm to draw R-tree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Given: 2-dimensional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</a:t>
            </a:r>
            <a:r>
              <a:rPr lang="en"/>
              <a:t>(1</a:t>
            </a:r>
            <a:r>
              <a:rPr lang="en"/>
              <a:t>,9),(2,20),(2,19),(3,20),(2,10),(8,5),(4,5),(3,4),(3,5),(2,4),(2,5),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(8,15),(8,14),(7,15),(9,14),(9,15),(9,16),(9,17),(12,17),(11,18),(1,20)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the number of hyper-rectangles: r=21 , same as number of data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number of children of R-tree: b=4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S: S=⌈√P⌉ , where P=</a:t>
            </a:r>
            <a:r>
              <a:rPr lang="en"/>
              <a:t>⌈r/b⌉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So, P=6 and hence S= 3.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025" y="0"/>
            <a:ext cx="3949625" cy="1747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5" name="Google Shape;95;p17"/>
          <p:cNvCxnSpPr/>
          <p:nvPr/>
        </p:nvCxnSpPr>
        <p:spPr>
          <a:xfrm flipH="1" rot="10800000">
            <a:off x="0" y="709650"/>
            <a:ext cx="5076600" cy="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26575"/>
            <a:ext cx="8520600" cy="4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rectangles by x-coordinate and partition them into S vertical slices. A slice consists of a run of </a:t>
            </a:r>
            <a:r>
              <a:rPr b="1" lang="en"/>
              <a:t>S.b </a:t>
            </a:r>
            <a:r>
              <a:rPr lang="en"/>
              <a:t>consecutive rectangles from the sorted list.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Sorted in x-coordinate: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(1,9), (1,20), (2,4), (2,5), (2,10), (2,19), (2,20), (3,4), (3,5), (3,20), (4,5),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(7,15), (8,5), (8,14), (8,15), (9,14), (9,15), (9,16), (9,17), (11,18), (12,17)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Here, S.b= 12 . 1st slice has 12 rectangles: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(1,9), (1,20), (2,4), (2,5), (2,10), (2,19), (2,20), (3,4), (3,5), (3,20), (4,5), (7,15)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and 2nd slice has 9 rectangles: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(8,5), (8,14), (8,15), (9,14), (9,15), (9,16), (9,17), (11,18), (12,17)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486650"/>
            <a:ext cx="85206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sort the rectangles of each slice by y-coordinate and pack them into nodes by grouping them into runs of length b=4.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/>
              <a:t>Slice1(sorted):(2, 4),(3, 4),(2, 5),(3, 5),(4,5),(1,9),(2,10),(7,15),(2,19),(1,20),(2,20),(3,20)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/>
              <a:t>Slice2(sorted):(8,5),(8,14),(9,14),(8,15),(9,14),(9,16),(9,17),(12,17),(11,18)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leaf nodes and insert the data points into them. Each leaf node can hold a maximum of 4 entries: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Leaf Node 1:  </a:t>
            </a:r>
            <a:r>
              <a:rPr lang="en"/>
              <a:t>(2, 4),(3, 4),(4, 5),(3, 5)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Leaf Node 2: </a:t>
            </a:r>
            <a:r>
              <a:rPr lang="en"/>
              <a:t>(2,5),(1,9),(2,10),(7,15)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Leaf Node 3: </a:t>
            </a:r>
            <a:r>
              <a:rPr lang="en"/>
              <a:t>(8,5),(8,14),(9,14),(9,15)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Leaf Node 4: </a:t>
            </a:r>
            <a:r>
              <a:rPr lang="en"/>
              <a:t>(8,15),(9,16),(9,17),(12,17)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Leaf Node 5: </a:t>
            </a:r>
            <a:r>
              <a:rPr lang="en"/>
              <a:t>(2,19),(1,20),(2,20),(3,20)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Leaf Node 6: </a:t>
            </a:r>
            <a:r>
              <a:rPr lang="en"/>
              <a:t>(11,18)</a:t>
            </a:r>
            <a:endParaRPr/>
          </a:p>
          <a:p>
            <a:pPr indent="0" lvl="0" marL="13716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21025" y="132025"/>
            <a:ext cx="8711400" cy="4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Promote the leaf nodes to the next level by creating intermediate-level nodes. Again heap sort is applied on the leaf node 1….6 and accordingly slicing is done and the appropriate leaf nodes are grouped to form the level 1 internal nodes.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Applying STR again: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r=6, b=4, P=⌈6/4⌉=2, S=⌈√P⌉=2.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Each intermediate(internal)-level node can hold a maximum of 4 entries (child nodes).</a:t>
            </a:r>
            <a:endParaRPr/>
          </a:p>
          <a:p>
            <a:pPr indent="-297497" lvl="1" marL="914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7777"/>
              <a:buChar char="○"/>
            </a:pPr>
            <a:r>
              <a:rPr lang="en" sz="1800"/>
              <a:t>Level 1 (Internal Nodes):</a:t>
            </a:r>
            <a:endParaRPr sz="1800"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■"/>
            </a:pPr>
            <a:r>
              <a:rPr lang="en" sz="1800"/>
              <a:t>Internal Node 1: Leaf Node 1, Leaf Node 2, Leaf Node 3, Leaf Node 4</a:t>
            </a:r>
            <a:endParaRPr sz="1800"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■"/>
            </a:pPr>
            <a:r>
              <a:rPr lang="en" sz="1800"/>
              <a:t>Internal Node 2: Leaf Node 5, Leaf Node 6</a:t>
            </a:r>
            <a:endParaRPr sz="18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Applying STR again: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r=2, b=4, P=⌈2/4⌉=1, S=⌈√P⌉=1.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Apply heap sort on the x-coordinates. Here, S.b=2, so we would have only 1 slice, We now heap sort this slice on the y-coordinates. Now use these coordinates to make the root node.</a:t>
            </a:r>
            <a:endParaRPr sz="1800"/>
          </a:p>
          <a:p>
            <a:pPr indent="-297497" lvl="1" marL="9144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7777"/>
              <a:buChar char="○"/>
            </a:pPr>
            <a:r>
              <a:rPr lang="en" sz="1800"/>
              <a:t>Level 2 (Root Node):</a:t>
            </a:r>
            <a:endParaRPr sz="1800"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■"/>
            </a:pPr>
            <a:r>
              <a:rPr lang="en" sz="1800"/>
              <a:t>Internal Node 3: Internal Node 1, Internal Node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00" y="54375"/>
            <a:ext cx="7749402" cy="499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712050" y="-106200"/>
            <a:ext cx="10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(([1,4],[12,20]),</a:t>
            </a:r>
            <a:r>
              <a:rPr b="1" lang="en" sz="1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34950" y="168125"/>
            <a:ext cx="182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Visualization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