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83" r:id="rId5"/>
    <p:sldId id="285" r:id="rId6"/>
    <p:sldId id="274" r:id="rId7"/>
    <p:sldId id="260" r:id="rId8"/>
    <p:sldId id="275" r:id="rId9"/>
    <p:sldId id="278" r:id="rId10"/>
    <p:sldId id="277" r:id="rId11"/>
    <p:sldId id="286" r:id="rId12"/>
    <p:sldId id="276" r:id="rId13"/>
    <p:sldId id="281" r:id="rId14"/>
    <p:sldId id="284" r:id="rId15"/>
    <p:sldId id="287" r:id="rId16"/>
    <p:sldId id="292" r:id="rId17"/>
    <p:sldId id="293" r:id="rId18"/>
    <p:sldId id="279" r:id="rId19"/>
    <p:sldId id="280" r:id="rId20"/>
    <p:sldId id="288" r:id="rId21"/>
    <p:sldId id="289" r:id="rId22"/>
    <p:sldId id="290" r:id="rId23"/>
    <p:sldId id="291" r:id="rId24"/>
    <p:sldId id="294" r:id="rId25"/>
    <p:sldId id="295" r:id="rId26"/>
    <p:sldId id="282" r:id="rId27"/>
    <p:sldId id="296" r:id="rId28"/>
    <p:sldId id="29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41" autoAdjust="0"/>
  </p:normalViewPr>
  <p:slideViewPr>
    <p:cSldViewPr snapToGrid="0">
      <p:cViewPr varScale="1">
        <p:scale>
          <a:sx n="64" d="100"/>
          <a:sy n="64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072DD-2B29-43EA-8E0A-19805C2F072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4CA0-31C3-49FE-997D-B32C8AFE8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ikorea.org/blog/rnn-tutorial-1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korea.org/blog/rnn-tutorial-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ikorea.org/blog/rnn-tutorial-1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chris-song/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맡은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이명학입니다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공부할때는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그렇구나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넘어갔던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설명하려고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어렵더라구요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혹시라도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틀리는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하더라도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너그럽게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도와주셨으면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ㅎㅎ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2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단순화시켜보면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화살표입니다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보존합니다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일종의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4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단순화하면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7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보셨던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data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16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수식으로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이해해볼까요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시작해봅시다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매트릭스와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state, t-1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ht-1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매트릭스를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곱해주고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텀을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tangent Hyperbolic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통과시키면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구해진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매트릭스를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바이어스를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더해주면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7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살펴보았는데요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넘어가려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step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사용된다는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웨이트를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뉴럴넷과는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띠는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학습해야하는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줄여줄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사용한다고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아웃풋의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되도록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통과시키는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때문이라고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치우치게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낳게되는데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유의미한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인풋값의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4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일수도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자유자재로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출력할수도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덕분에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14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다음주에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정해져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문제점을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고안되었는데요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Vanishing Gradients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멀수록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줄어들어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현상을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뜻합니다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Exploding Gradients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82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8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음성인식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기계번역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자막처리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비디오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생성기등에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강점을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자연어처리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스터디에서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중점적으로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다루는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그것이겠지요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87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말씀드린대로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캡셔닝의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순차적으로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받아들이고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감성점수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to many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살펴볼까요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2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간략하게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들어갈거구요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예정이구요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파생된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간략하고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얕게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둘러보고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작동하는지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예시들로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마무리하겠습니다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6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https://aikorea.org/blog/rnn-tutorial-1/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언어모델입니다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랭기지모델은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계산해주는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존재할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기계번역의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적합할지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도움이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되겠네요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찾아낸다면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출력해내기만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2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https://aikorea.org/blog/rnn-tutorial-1/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언어모델과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되어있다는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구조적으로는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내보낸다는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…"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어떤건지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어순이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다르기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들어야합니다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저번주에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훈님이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발표하신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찾아야한다고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기억하시나요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마쳐져야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그때서야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35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https://aikorea.org/blog/rnn-tutorial-1/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임의의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결합해주는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분들은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아시겠지만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듣기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나오잖아요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해결할수도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잇다고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46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https://brunch.co.kr/@chris-song/9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알아보았는데요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흔하고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인기가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방안으로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고안되었는데요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장단기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잊을지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결정하는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거친다고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싶네요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83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발제인데요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장기의존성을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방안으로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제시되었다고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그러면서도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생략함으로써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만들었다고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70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알기로는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트렌디한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알고리즘인데요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집중하자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정교하게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같네요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00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두가지의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마무리하려고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언어모델링입니다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Hello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hell" "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넣도록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학습시키는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예제인데요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 encoding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h,e,l,o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컨셉입니다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뉴럴네트워크의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독립적이라고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가정합니다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그러니까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히든레이어로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말인데요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한계를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떠올려볼까요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뉴럴넷은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모사해서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계실겁니다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이해한다고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볶음밥을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밥은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맛있었다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뭔지를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이해한다는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읽어보시면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들어갈지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고프다는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정리하자면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data,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받아들이고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맥락을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파악합니다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컨볼루셔널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못한다고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내포한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해결하고자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뉴럴넷입니다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재귀하는이라는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일컫는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말이지요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재귀함수의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이해하실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같네여ㅎㅎ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5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보았으니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회귀하는건지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알아볼까요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가운데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유사한데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다른점이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감싸고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선인데요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들어간다는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설명하고자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뉴럴넷이죠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연결되어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단순화해볼까요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포개어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단순하게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셈이지요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세워보면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있구요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1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아마도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모습일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겁니다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있겠지만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뭉뚱그려서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거예요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펼쳐지는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4CA0-31C3-49FE-997D-B32C8AFE8C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1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9E0BC-5605-4D33-A1E7-839E2684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07AC0-C832-49E3-8668-44BB0232B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6F8F0-046C-409A-A49F-DA9D3A2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CD39C-4125-48DB-907B-8BCB545F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9AB6F-48DF-44CC-9C0D-EB5BA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6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CABF-1136-4F00-BFCC-71291C3E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01C627-C908-45CA-A70C-2B95BDCE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26FD7-1716-4CE9-A470-61AB7180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1A599-E4E0-4AE2-A2A8-79291EC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B79B-FBDF-4F5F-A33B-8282224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1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9A73A1-A820-45B1-8FDD-19AAFF555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7142D-E4DB-42A1-8869-0AC0C51C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8618C-5919-400D-A8D7-58061110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02100-78D9-433B-AE46-2D7DB15D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7358F-0C92-4339-BABC-E784DA74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9B31C-0F9D-4BD8-9E53-BB7FADE9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3B8F-F6E4-4991-AF7C-D4B96483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F1B3A-0F86-4C8C-B105-057E8EB2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049C4-DB76-4B3D-915A-F4EB3CB2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1DF00-07F0-4A3A-A5A5-97BDF733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0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E71A5-43DA-4802-A948-42BC36BF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E7EC6-7B16-4BFF-95EC-FC2AFADB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701B9-BDF4-4F91-BC8E-37EB17C5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D4092-D092-4D1B-A961-75908082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70519-7089-40E4-9590-DF2B9826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3CBAC-31DE-4D4D-9B03-D2B74347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F44B8-8556-4D04-8379-BAA05D09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6170-9AF9-49C0-84D9-44A10BE9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6DF9-D352-4D31-B8D9-DFD14205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8CBCF-8AF4-4E51-8C87-A13BD28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D9B4B-4AD0-4F54-96E4-3DFE524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4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5BDE6-B1DA-496C-B009-ECF91FE2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1D5AA-18EF-45CA-A1E9-965C8417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FA738-BC2C-494F-82CD-2D33142A0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1D7B75-921C-4D20-A385-909BEFF91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F7F49-EF3D-4DA4-BE8A-CF3312805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0A1F15-3D3A-4043-99BA-75981C49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989DA-CEA5-473D-B869-87FD97FC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2FD25-445E-4F48-80B0-FCBD28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11EC-1C2E-4A8B-A214-1A89F64C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2E014A-15B2-4261-BACB-D93C95E0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0A2FD-97F8-4AF2-A203-3F05EA77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4A575C-14AE-4169-8B8D-B4A6D690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0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13130-90D4-459E-8DA6-CF4A2AF2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20B32-5A2D-4745-A08D-2E0C3E6E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28FDC-E838-44AC-B20C-9CD0C965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4B470-9412-4CCA-A793-0BA00BA8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A74A9-9C0E-42D0-95E9-42AB78E6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A6F34-7FA3-4EA0-8E24-CB5A0926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AE443-CE0C-4659-82B6-49A4C481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E72A7-767C-441C-9378-94B6B771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517B3-9436-4080-AF5B-65AB39BA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DBFC1-B37D-4CA9-9279-CC688592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C7D59B-74AF-408D-B291-D8FDAC5CE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AB6C1-0ECA-46CC-B422-B9D511BC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DB987-309E-42C6-BCC6-B97494CE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93B7C-A838-4BFC-A018-71F4937F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165D2-F13E-4B26-A2D6-5B8526CD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2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35038-09DA-49A4-84F2-47433E21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4FB54-DADA-4216-A53C-E30FB619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99AD2-B467-416F-A546-29D16DC91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9D8B-4AB9-4DCC-AA18-9FF5703AD473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AA24F-94F3-4690-A4A6-98A48625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FF122-4DA6-416C-9C52-81B37482B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A345-3BAB-428E-A133-EB529B9F9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blog/rnn-tutorial-3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fall-of-rnn-lstm-2d1594c74ce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7FCA7-233A-40B9-B2F9-8FA674BA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62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</a:t>
            </a:r>
            <a:b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(Recurrent Neural Network)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A3C90-33F4-4DD0-B691-33262129B594}"/>
              </a:ext>
            </a:extLst>
          </p:cNvPr>
          <p:cNvSpPr txBox="1"/>
          <p:nvPr/>
        </p:nvSpPr>
        <p:spPr>
          <a:xfrm>
            <a:off x="10112188" y="6045805"/>
            <a:ext cx="128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Mattias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63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14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4B143C-B625-463D-B9F7-DEFA267856DB}"/>
              </a:ext>
            </a:extLst>
          </p:cNvPr>
          <p:cNvGrpSpPr/>
          <p:nvPr/>
        </p:nvGrpSpPr>
        <p:grpSpPr>
          <a:xfrm>
            <a:off x="1997905" y="1792733"/>
            <a:ext cx="578205" cy="4081461"/>
            <a:chOff x="1997905" y="1792733"/>
            <a:chExt cx="578205" cy="4081461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3B832E-D292-4250-A9BE-16FDD4339361}"/>
                </a:ext>
              </a:extLst>
            </p:cNvPr>
            <p:cNvCxnSpPr>
              <a:cxnSpLocks/>
              <a:stCxn id="45" idx="0"/>
              <a:endCxn id="46" idx="4"/>
            </p:cNvCxnSpPr>
            <p:nvPr/>
          </p:nvCxnSpPr>
          <p:spPr>
            <a:xfrm flipV="1">
              <a:off x="2287008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172DE35-A666-4AE6-BC21-006B559B5ABF}"/>
                </a:ext>
              </a:extLst>
            </p:cNvPr>
            <p:cNvCxnSpPr>
              <a:cxnSpLocks/>
              <a:stCxn id="44" idx="0"/>
              <a:endCxn id="45" idx="4"/>
            </p:cNvCxnSpPr>
            <p:nvPr/>
          </p:nvCxnSpPr>
          <p:spPr>
            <a:xfrm flipV="1">
              <a:off x="2287008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31BABA8-1FBE-46C5-9463-86A8F8074CA5}"/>
                </a:ext>
              </a:extLst>
            </p:cNvPr>
            <p:cNvSpPr/>
            <p:nvPr/>
          </p:nvSpPr>
          <p:spPr>
            <a:xfrm>
              <a:off x="1997905" y="5295989"/>
              <a:ext cx="578205" cy="5782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30D6867-1E6E-4A33-8816-0DBEDF8976C1}"/>
                </a:ext>
              </a:extLst>
            </p:cNvPr>
            <p:cNvSpPr/>
            <p:nvPr/>
          </p:nvSpPr>
          <p:spPr>
            <a:xfrm>
              <a:off x="1997905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D7ED4A0-33FC-4D87-9C29-F6398850568B}"/>
                </a:ext>
              </a:extLst>
            </p:cNvPr>
            <p:cNvSpPr/>
            <p:nvPr/>
          </p:nvSpPr>
          <p:spPr>
            <a:xfrm>
              <a:off x="1997905" y="1792733"/>
              <a:ext cx="578205" cy="578205"/>
            </a:xfrm>
            <a:prstGeom prst="ellipse">
              <a:avLst/>
            </a:prstGeom>
            <a:solidFill>
              <a:srgbClr val="F1BD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430BE40-6515-47DA-85CC-8A14164CE3D2}"/>
              </a:ext>
            </a:extLst>
          </p:cNvPr>
          <p:cNvGrpSpPr/>
          <p:nvPr/>
        </p:nvGrpSpPr>
        <p:grpSpPr>
          <a:xfrm>
            <a:off x="5100455" y="1792733"/>
            <a:ext cx="578205" cy="4081461"/>
            <a:chOff x="5001656" y="1792733"/>
            <a:chExt cx="578205" cy="4081461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FEC7542-9F2C-45E3-852A-02EA3DF004C5}"/>
                </a:ext>
              </a:extLst>
            </p:cNvPr>
            <p:cNvCxnSpPr>
              <a:cxnSpLocks/>
              <a:stCxn id="15" idx="0"/>
              <a:endCxn id="16" idx="4"/>
            </p:cNvCxnSpPr>
            <p:nvPr/>
          </p:nvCxnSpPr>
          <p:spPr>
            <a:xfrm flipV="1">
              <a:off x="5290759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88D2C9F-9FE6-4195-A628-FDC147A13CC2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V="1">
              <a:off x="5290759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C0B8C41-AA49-424E-8D2C-30CB0C71429A}"/>
                </a:ext>
              </a:extLst>
            </p:cNvPr>
            <p:cNvSpPr/>
            <p:nvPr/>
          </p:nvSpPr>
          <p:spPr>
            <a:xfrm>
              <a:off x="5001656" y="5295989"/>
              <a:ext cx="578205" cy="5782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AD05795-DBB3-4754-8680-F85E4CE11EFA}"/>
                </a:ext>
              </a:extLst>
            </p:cNvPr>
            <p:cNvSpPr/>
            <p:nvPr/>
          </p:nvSpPr>
          <p:spPr>
            <a:xfrm>
              <a:off x="5001656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0254359-7923-494E-A3DD-10602036EB31}"/>
                </a:ext>
              </a:extLst>
            </p:cNvPr>
            <p:cNvSpPr/>
            <p:nvPr/>
          </p:nvSpPr>
          <p:spPr>
            <a:xfrm>
              <a:off x="5001656" y="1792733"/>
              <a:ext cx="578205" cy="578205"/>
            </a:xfrm>
            <a:prstGeom prst="ellipse">
              <a:avLst/>
            </a:prstGeom>
            <a:solidFill>
              <a:srgbClr val="F1BD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54B4FD9-3810-42E5-9AD3-D164B3CEA42F}"/>
              </a:ext>
            </a:extLst>
          </p:cNvPr>
          <p:cNvGrpSpPr/>
          <p:nvPr/>
        </p:nvGrpSpPr>
        <p:grpSpPr>
          <a:xfrm>
            <a:off x="3549180" y="1792733"/>
            <a:ext cx="578205" cy="4081461"/>
            <a:chOff x="3656682" y="1792733"/>
            <a:chExt cx="578205" cy="408146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8B3EBCF-A5DB-4D29-8CA1-F23C93ED8676}"/>
                </a:ext>
              </a:extLst>
            </p:cNvPr>
            <p:cNvCxnSpPr>
              <a:cxnSpLocks/>
              <a:stCxn id="26" idx="0"/>
              <a:endCxn id="27" idx="4"/>
            </p:cNvCxnSpPr>
            <p:nvPr/>
          </p:nvCxnSpPr>
          <p:spPr>
            <a:xfrm flipV="1">
              <a:off x="3945785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2E79A0E-2512-4E11-A596-C2644E265734}"/>
                </a:ext>
              </a:extLst>
            </p:cNvPr>
            <p:cNvCxnSpPr>
              <a:cxnSpLocks/>
              <a:stCxn id="24" idx="0"/>
              <a:endCxn id="26" idx="4"/>
            </p:cNvCxnSpPr>
            <p:nvPr/>
          </p:nvCxnSpPr>
          <p:spPr>
            <a:xfrm flipV="1">
              <a:off x="3945785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3CBD88F-7D5B-4732-935E-B161C64E1EB0}"/>
                </a:ext>
              </a:extLst>
            </p:cNvPr>
            <p:cNvSpPr/>
            <p:nvPr/>
          </p:nvSpPr>
          <p:spPr>
            <a:xfrm>
              <a:off x="3656682" y="5295989"/>
              <a:ext cx="578205" cy="5782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B5F9BF1-5BF1-41AF-BA42-2724266FA2EC}"/>
                </a:ext>
              </a:extLst>
            </p:cNvPr>
            <p:cNvSpPr/>
            <p:nvPr/>
          </p:nvSpPr>
          <p:spPr>
            <a:xfrm>
              <a:off x="3656682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9FA741-723D-47E2-8B79-27A0931E57EA}"/>
                </a:ext>
              </a:extLst>
            </p:cNvPr>
            <p:cNvSpPr/>
            <p:nvPr/>
          </p:nvSpPr>
          <p:spPr>
            <a:xfrm>
              <a:off x="3656682" y="1792733"/>
              <a:ext cx="578205" cy="578205"/>
            </a:xfrm>
            <a:prstGeom prst="ellipse">
              <a:avLst/>
            </a:prstGeom>
            <a:solidFill>
              <a:srgbClr val="F1BD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214A98-F1C4-41D1-87A0-319380E4EDBD}"/>
              </a:ext>
            </a:extLst>
          </p:cNvPr>
          <p:cNvGrpSpPr/>
          <p:nvPr/>
        </p:nvGrpSpPr>
        <p:grpSpPr>
          <a:xfrm>
            <a:off x="8627690" y="1792733"/>
            <a:ext cx="578205" cy="4081461"/>
            <a:chOff x="8203006" y="1792733"/>
            <a:chExt cx="578205" cy="4081461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450A365-643B-443E-A1C3-47582CC1CA32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V="1">
              <a:off x="8492109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3002E70-DA98-43FC-B710-83884A16F936}"/>
                </a:ext>
              </a:extLst>
            </p:cNvPr>
            <p:cNvCxnSpPr>
              <a:cxnSpLocks/>
              <a:stCxn id="30" idx="0"/>
              <a:endCxn id="31" idx="4"/>
            </p:cNvCxnSpPr>
            <p:nvPr/>
          </p:nvCxnSpPr>
          <p:spPr>
            <a:xfrm flipV="1">
              <a:off x="8492109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EE97CB7-88BE-41DA-8300-B03BE4095F83}"/>
                </a:ext>
              </a:extLst>
            </p:cNvPr>
            <p:cNvGrpSpPr/>
            <p:nvPr/>
          </p:nvGrpSpPr>
          <p:grpSpPr>
            <a:xfrm>
              <a:off x="8203006" y="1792733"/>
              <a:ext cx="578205" cy="4081461"/>
              <a:chOff x="8203006" y="1792733"/>
              <a:chExt cx="578205" cy="408146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255CCC1-4701-493C-AC99-31F83B292604}"/>
                  </a:ext>
                </a:extLst>
              </p:cNvPr>
              <p:cNvSpPr/>
              <p:nvPr/>
            </p:nvSpPr>
            <p:spPr>
              <a:xfrm>
                <a:off x="820300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C994742-34B0-4326-BE8A-32EF69B4BB9F}"/>
                  </a:ext>
                </a:extLst>
              </p:cNvPr>
              <p:cNvSpPr/>
              <p:nvPr/>
            </p:nvSpPr>
            <p:spPr>
              <a:xfrm>
                <a:off x="820300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0E0B32A-3760-4904-9828-ABF19946DA70}"/>
                  </a:ext>
                </a:extLst>
              </p:cNvPr>
              <p:cNvSpPr/>
              <p:nvPr/>
            </p:nvSpPr>
            <p:spPr>
              <a:xfrm>
                <a:off x="820300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16DC1A7-CB9C-418B-BAD5-C8989DF8FCD2}"/>
              </a:ext>
            </a:extLst>
          </p:cNvPr>
          <p:cNvSpPr txBox="1"/>
          <p:nvPr/>
        </p:nvSpPr>
        <p:spPr>
          <a:xfrm>
            <a:off x="6796280" y="3544361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………..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EB2300-B9C6-43DA-B2A5-97D7074B1C17}"/>
              </a:ext>
            </a:extLst>
          </p:cNvPr>
          <p:cNvCxnSpPr>
            <a:cxnSpLocks/>
            <a:stCxn id="45" idx="6"/>
            <a:endCxn id="26" idx="2"/>
          </p:cNvCxnSpPr>
          <p:nvPr/>
        </p:nvCxnSpPr>
        <p:spPr>
          <a:xfrm>
            <a:off x="2576110" y="3833464"/>
            <a:ext cx="97307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0C7110D-76E9-4FAD-8ADA-60FBAEBA2BB1}"/>
              </a:ext>
            </a:extLst>
          </p:cNvPr>
          <p:cNvCxnSpPr/>
          <p:nvPr/>
        </p:nvCxnSpPr>
        <p:spPr>
          <a:xfrm>
            <a:off x="4127385" y="3833463"/>
            <a:ext cx="97307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01A04A-23D8-4C5C-A74F-6BC9EB7B41B8}"/>
              </a:ext>
            </a:extLst>
          </p:cNvPr>
          <p:cNvCxnSpPr/>
          <p:nvPr/>
        </p:nvCxnSpPr>
        <p:spPr>
          <a:xfrm>
            <a:off x="5678660" y="3833463"/>
            <a:ext cx="97307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C29DD1D-9EA9-474F-986E-292BA2927CB4}"/>
              </a:ext>
            </a:extLst>
          </p:cNvPr>
          <p:cNvCxnSpPr/>
          <p:nvPr/>
        </p:nvCxnSpPr>
        <p:spPr>
          <a:xfrm>
            <a:off x="7654620" y="3833463"/>
            <a:ext cx="97307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6B486E-E540-4664-9EF0-5B9BA11ADF66}"/>
              </a:ext>
            </a:extLst>
          </p:cNvPr>
          <p:cNvCxnSpPr/>
          <p:nvPr/>
        </p:nvCxnSpPr>
        <p:spPr>
          <a:xfrm>
            <a:off x="1229030" y="6331975"/>
            <a:ext cx="864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DF292E-97C8-4553-9C4E-6F55EE32E654}"/>
              </a:ext>
            </a:extLst>
          </p:cNvPr>
          <p:cNvSpPr txBox="1"/>
          <p:nvPr/>
        </p:nvSpPr>
        <p:spPr>
          <a:xfrm>
            <a:off x="9205895" y="6430297"/>
            <a:ext cx="10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23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14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30D6867-1E6E-4A33-8816-0DBEDF8976C1}"/>
              </a:ext>
            </a:extLst>
          </p:cNvPr>
          <p:cNvSpPr/>
          <p:nvPr/>
        </p:nvSpPr>
        <p:spPr>
          <a:xfrm>
            <a:off x="3629482" y="3394588"/>
            <a:ext cx="578205" cy="57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B3EBCF-A5DB-4D29-8CA1-F23C93ED8676}"/>
              </a:ext>
            </a:extLst>
          </p:cNvPr>
          <p:cNvCxnSpPr>
            <a:cxnSpLocks/>
            <a:stCxn id="26" idx="0"/>
            <a:endCxn id="27" idx="4"/>
          </p:cNvCxnSpPr>
          <p:nvPr/>
        </p:nvCxnSpPr>
        <p:spPr>
          <a:xfrm flipV="1">
            <a:off x="5469860" y="2221165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E79A0E-2512-4E11-A596-C2644E265734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5469860" y="3972793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3CBD88F-7D5B-4732-935E-B161C64E1EB0}"/>
              </a:ext>
            </a:extLst>
          </p:cNvPr>
          <p:cNvSpPr/>
          <p:nvPr/>
        </p:nvSpPr>
        <p:spPr>
          <a:xfrm>
            <a:off x="5180757" y="5146216"/>
            <a:ext cx="578205" cy="5782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B5F9BF1-5BF1-41AF-BA42-2724266FA2EC}"/>
              </a:ext>
            </a:extLst>
          </p:cNvPr>
          <p:cNvSpPr/>
          <p:nvPr/>
        </p:nvSpPr>
        <p:spPr>
          <a:xfrm>
            <a:off x="5180757" y="3394588"/>
            <a:ext cx="578205" cy="57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9FA741-723D-47E2-8B79-27A0931E57EA}"/>
              </a:ext>
            </a:extLst>
          </p:cNvPr>
          <p:cNvSpPr/>
          <p:nvPr/>
        </p:nvSpPr>
        <p:spPr>
          <a:xfrm>
            <a:off x="5180757" y="1642960"/>
            <a:ext cx="578205" cy="578205"/>
          </a:xfrm>
          <a:prstGeom prst="ellipse">
            <a:avLst/>
          </a:prstGeom>
          <a:solidFill>
            <a:srgbClr val="F1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EB2300-B9C6-43DA-B2A5-97D7074B1C17}"/>
              </a:ext>
            </a:extLst>
          </p:cNvPr>
          <p:cNvCxnSpPr>
            <a:cxnSpLocks/>
            <a:stCxn id="45" idx="6"/>
            <a:endCxn id="26" idx="2"/>
          </p:cNvCxnSpPr>
          <p:nvPr/>
        </p:nvCxnSpPr>
        <p:spPr>
          <a:xfrm>
            <a:off x="4207687" y="3683691"/>
            <a:ext cx="97307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6B486E-E540-4664-9EF0-5B9BA11ADF66}"/>
              </a:ext>
            </a:extLst>
          </p:cNvPr>
          <p:cNvCxnSpPr/>
          <p:nvPr/>
        </p:nvCxnSpPr>
        <p:spPr>
          <a:xfrm>
            <a:off x="1229030" y="6331975"/>
            <a:ext cx="864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DF292E-97C8-4553-9C4E-6F55EE32E654}"/>
              </a:ext>
            </a:extLst>
          </p:cNvPr>
          <p:cNvSpPr txBox="1"/>
          <p:nvPr/>
        </p:nvSpPr>
        <p:spPr>
          <a:xfrm>
            <a:off x="9205895" y="6430297"/>
            <a:ext cx="10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07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31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EB5C3-D50D-40C0-A29B-19C0F4BBE66E}"/>
              </a:ext>
            </a:extLst>
          </p:cNvPr>
          <p:cNvSpPr txBox="1"/>
          <p:nvPr/>
        </p:nvSpPr>
        <p:spPr>
          <a:xfrm>
            <a:off x="7136395" y="2215604"/>
            <a:ext cx="292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결과적으로 이러한 형태로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RNN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구조를 단순화할 수 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있음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3B832E-D292-4250-A9BE-16FDD4339361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5138362" y="2528255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172DE35-A666-4AE6-BC21-006B559B5ABF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5138362" y="4279883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31BABA8-1FBE-46C5-9463-86A8F8074CA5}"/>
              </a:ext>
            </a:extLst>
          </p:cNvPr>
          <p:cNvSpPr/>
          <p:nvPr/>
        </p:nvSpPr>
        <p:spPr>
          <a:xfrm>
            <a:off x="4849259" y="5453306"/>
            <a:ext cx="578205" cy="5782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30D6867-1E6E-4A33-8816-0DBEDF8976C1}"/>
              </a:ext>
            </a:extLst>
          </p:cNvPr>
          <p:cNvSpPr/>
          <p:nvPr/>
        </p:nvSpPr>
        <p:spPr>
          <a:xfrm>
            <a:off x="4849259" y="3701678"/>
            <a:ext cx="578205" cy="57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7ED4A0-33FC-4D87-9C29-F6398850568B}"/>
              </a:ext>
            </a:extLst>
          </p:cNvPr>
          <p:cNvSpPr/>
          <p:nvPr/>
        </p:nvSpPr>
        <p:spPr>
          <a:xfrm>
            <a:off x="4849259" y="1950050"/>
            <a:ext cx="578205" cy="578205"/>
          </a:xfrm>
          <a:prstGeom prst="ellipse">
            <a:avLst/>
          </a:prstGeom>
          <a:solidFill>
            <a:srgbClr val="F1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56370B9-F8D9-46FE-B275-E28E01594061}"/>
              </a:ext>
            </a:extLst>
          </p:cNvPr>
          <p:cNvCxnSpPr>
            <a:cxnSpLocks/>
            <a:stCxn id="45" idx="6"/>
            <a:endCxn id="45" idx="2"/>
          </p:cNvCxnSpPr>
          <p:nvPr/>
        </p:nvCxnSpPr>
        <p:spPr>
          <a:xfrm flipH="1">
            <a:off x="4849259" y="3990781"/>
            <a:ext cx="578205" cy="12700"/>
          </a:xfrm>
          <a:prstGeom prst="bentConnector5">
            <a:avLst>
              <a:gd name="adj1" fmla="val -51439"/>
              <a:gd name="adj2" fmla="val -4826835"/>
              <a:gd name="adj3" fmla="val 1497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30D353-2B6D-4D69-B363-2DB89D75EAC6}"/>
              </a:ext>
            </a:extLst>
          </p:cNvPr>
          <p:cNvSpPr/>
          <p:nvPr/>
        </p:nvSpPr>
        <p:spPr>
          <a:xfrm>
            <a:off x="7053639" y="3575281"/>
            <a:ext cx="3679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은닉층의 출력이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다시 은닉층으로 입력되는 구조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Recurrent”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39A4B5-D5FE-408F-9837-5406B9583EAA}"/>
              </a:ext>
            </a:extLst>
          </p:cNvPr>
          <p:cNvSpPr/>
          <p:nvPr/>
        </p:nvSpPr>
        <p:spPr>
          <a:xfrm>
            <a:off x="7136395" y="4899307"/>
            <a:ext cx="3679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이런 구조 덕분에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기억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가질 수 있고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시퀀스 데이터를 학습할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2573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56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DA7C75-C9F8-4366-B878-F563C80BF20F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V="1">
            <a:off x="5021653" y="2569923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31526B-96C3-4D6C-BC1C-7A1041F1F54C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5021653" y="4321551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BE7C59D-6A59-4199-88BD-170699974B4A}"/>
                  </a:ext>
                </a:extLst>
              </p:cNvPr>
              <p:cNvSpPr/>
              <p:nvPr/>
            </p:nvSpPr>
            <p:spPr>
              <a:xfrm>
                <a:off x="4732550" y="5494974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BE7C59D-6A59-4199-88BD-170699974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0" y="5494974"/>
                <a:ext cx="578205" cy="5782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E2F5630-5E69-49C4-9391-A771D765EFBD}"/>
                  </a:ext>
                </a:extLst>
              </p:cNvPr>
              <p:cNvSpPr/>
              <p:nvPr/>
            </p:nvSpPr>
            <p:spPr>
              <a:xfrm>
                <a:off x="4732550" y="3743346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E2F5630-5E69-49C4-9391-A771D765E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0" y="3743346"/>
                <a:ext cx="578205" cy="5782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AB25E11-FCFF-4D61-AB49-9A1E7ED914A4}"/>
                  </a:ext>
                </a:extLst>
              </p:cNvPr>
              <p:cNvSpPr/>
              <p:nvPr/>
            </p:nvSpPr>
            <p:spPr>
              <a:xfrm>
                <a:off x="4732550" y="1991718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AB25E11-FCFF-4D61-AB49-9A1E7ED91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0" y="1991718"/>
                <a:ext cx="578205" cy="5782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49D8B08-8893-417F-A692-5B07B996E181}"/>
                  </a:ext>
                </a:extLst>
              </p:cNvPr>
              <p:cNvSpPr/>
              <p:nvPr/>
            </p:nvSpPr>
            <p:spPr>
              <a:xfrm>
                <a:off x="2608729" y="3743345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49D8B08-8893-417F-A692-5B07B996E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9" y="3743345"/>
                <a:ext cx="578205" cy="578205"/>
              </a:xfrm>
              <a:prstGeom prst="ellipse">
                <a:avLst/>
              </a:prstGeom>
              <a:blipFill>
                <a:blip r:embed="rId6"/>
                <a:stretch>
                  <a:fillRect l="-8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3C04DA-3394-4B79-BE40-0C063E67F2E8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3186934" y="4032448"/>
            <a:ext cx="1545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A08906-80ED-4D4B-B85D-4DA183F4BFF0}"/>
                  </a:ext>
                </a:extLst>
              </p:cNvPr>
              <p:cNvSpPr/>
              <p:nvPr/>
            </p:nvSpPr>
            <p:spPr>
              <a:xfrm>
                <a:off x="5693416" y="2096154"/>
                <a:ext cx="180934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+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A08906-80ED-4D4B-B85D-4DA183F4B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16" y="2096154"/>
                <a:ext cx="1809341" cy="391261"/>
              </a:xfrm>
              <a:prstGeom prst="rect">
                <a:avLst/>
              </a:prstGeom>
              <a:blipFill>
                <a:blip r:embed="rId7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3CED99F-5AD6-45B1-A487-9352330035A4}"/>
                  </a:ext>
                </a:extLst>
              </p:cNvPr>
              <p:cNvSpPr/>
              <p:nvPr/>
            </p:nvSpPr>
            <p:spPr>
              <a:xfrm>
                <a:off x="5749929" y="3791952"/>
                <a:ext cx="3681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3CED99F-5AD6-45B1-A487-935233003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29" y="3791952"/>
                <a:ext cx="368177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04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56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79473-E068-4A5B-970F-402093830751}"/>
              </a:ext>
            </a:extLst>
          </p:cNvPr>
          <p:cNvSpPr txBox="1"/>
          <p:nvPr/>
        </p:nvSpPr>
        <p:spPr>
          <a:xfrm>
            <a:off x="2008094" y="2286001"/>
            <a:ext cx="8328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time step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마다 똑같은 함수와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똑같은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parameter set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사용됨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이러한 방법을 통해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학습해야하는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parameter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수를 많이 줄여줄 수 있음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layer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마다 전부 다 다른 기존의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DNN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과는 다름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보통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Activation Function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tanh(hyperbolic tangent)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ReLU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(Rectified Linear Unit)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사용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4580" name="Picture 4" descr="Image result for hyperbolic tangent function">
            <a:extLst>
              <a:ext uri="{FF2B5EF4-FFF2-40B4-BE49-F238E27FC236}">
                <a16:creationId xmlns:a16="http://schemas.microsoft.com/office/drawing/2014/main" id="{2F15C5C5-F8B9-4B99-9A6C-B8F2E154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12" y="4500001"/>
            <a:ext cx="2995358" cy="16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611875C7-0CEE-47D1-ABD0-13CDA6D74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23" y="4581888"/>
            <a:ext cx="3106098" cy="14860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BEE08-5C61-4970-9DFB-E82D8810478B}"/>
              </a:ext>
            </a:extLst>
          </p:cNvPr>
          <p:cNvSpPr txBox="1"/>
          <p:nvPr/>
        </p:nvSpPr>
        <p:spPr>
          <a:xfrm>
            <a:off x="5298141" y="1526584"/>
            <a:ext cx="656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&lt;Features&gt;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25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56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79473-E068-4A5B-970F-402093830751}"/>
              </a:ext>
            </a:extLst>
          </p:cNvPr>
          <p:cNvSpPr txBox="1"/>
          <p:nvPr/>
        </p:nvSpPr>
        <p:spPr>
          <a:xfrm>
            <a:off x="1685365" y="2259107"/>
            <a:ext cx="8328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입력값의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차원과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출력값의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차원이 각각 다를 수 있음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입력층과 출력층의 구성을 자유롭게 바꿀 수 있음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BEE08-5C61-4970-9DFB-E82D8810478B}"/>
              </a:ext>
            </a:extLst>
          </p:cNvPr>
          <p:cNvSpPr txBox="1"/>
          <p:nvPr/>
        </p:nvSpPr>
        <p:spPr>
          <a:xfrm>
            <a:off x="4975412" y="1499690"/>
            <a:ext cx="656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&lt;Features&gt;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6628" name="Picture 4" descr="https://t1.daumcdn.net/cfile/tistory/236C7D4F57AC187405">
            <a:extLst>
              <a:ext uri="{FF2B5EF4-FFF2-40B4-BE49-F238E27FC236}">
                <a16:creationId xmlns:a16="http://schemas.microsoft.com/office/drawing/2014/main" id="{77D4AEF7-E4D4-446A-ABE5-0DB7AA21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44" y="3429000"/>
            <a:ext cx="5617228" cy="316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6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56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79473-E068-4A5B-970F-402093830751}"/>
              </a:ext>
            </a:extLst>
          </p:cNvPr>
          <p:cNvSpPr txBox="1"/>
          <p:nvPr/>
        </p:nvSpPr>
        <p:spPr>
          <a:xfrm>
            <a:off x="1712259" y="2228671"/>
            <a:ext cx="83282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장기 의존성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(Long-Term Dependency)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문제를 안고 있음</a:t>
            </a: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입력값과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출력값의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거리가 멀수록 역전파시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gradient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점차 줄어 학습 능력이 크게 저하되는 문제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(Vanishing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Gradients)</a:t>
            </a: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ex) 0.2^10 = 1.024e-07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예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나는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딥러닝을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년간 눈만 뜨면 공부했다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가끔 공부하다 배가 고플 때 백종원 짬뽕 끓이는 방법을 찾아보곤 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긴 시간 끝에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이제 나는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ㅇㅇㅇ를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잘 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-&gt; “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짬뽕 끓이기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”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대답할 가능성이 높아짐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해결책으로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LSTM(Long-Short Term Memory)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모델이 주로 사용됨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수학적 설명은 다음을 참고</a:t>
            </a: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</a:t>
            </a:r>
            <a:r>
              <a:rPr lang="en-US" altLang="ko-KR" dirty="0">
                <a:hlinkClick r:id="rId3"/>
              </a:rPr>
              <a:t> http://aikorea.org/blog/rnn-tutorial-3/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BEE08-5C61-4970-9DFB-E82D8810478B}"/>
              </a:ext>
            </a:extLst>
          </p:cNvPr>
          <p:cNvSpPr txBox="1"/>
          <p:nvPr/>
        </p:nvSpPr>
        <p:spPr>
          <a:xfrm>
            <a:off x="4975412" y="1499690"/>
            <a:ext cx="656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&lt;Features&gt;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72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14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Long Term Dependency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4B143C-B625-463D-B9F7-DEFA267856DB}"/>
              </a:ext>
            </a:extLst>
          </p:cNvPr>
          <p:cNvGrpSpPr/>
          <p:nvPr/>
        </p:nvGrpSpPr>
        <p:grpSpPr>
          <a:xfrm>
            <a:off x="1419701" y="1792733"/>
            <a:ext cx="578205" cy="4081461"/>
            <a:chOff x="1997905" y="1792733"/>
            <a:chExt cx="578205" cy="4081461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3B832E-D292-4250-A9BE-16FDD4339361}"/>
                </a:ext>
              </a:extLst>
            </p:cNvPr>
            <p:cNvCxnSpPr>
              <a:cxnSpLocks/>
              <a:stCxn id="45" idx="0"/>
              <a:endCxn id="46" idx="4"/>
            </p:cNvCxnSpPr>
            <p:nvPr/>
          </p:nvCxnSpPr>
          <p:spPr>
            <a:xfrm flipV="1">
              <a:off x="2287008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172DE35-A666-4AE6-BC21-006B559B5ABF}"/>
                </a:ext>
              </a:extLst>
            </p:cNvPr>
            <p:cNvCxnSpPr>
              <a:cxnSpLocks/>
              <a:stCxn id="44" idx="0"/>
              <a:endCxn id="45" idx="4"/>
            </p:cNvCxnSpPr>
            <p:nvPr/>
          </p:nvCxnSpPr>
          <p:spPr>
            <a:xfrm flipV="1">
              <a:off x="2287008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C31BABA8-1FBE-46C5-9463-86A8F8074CA5}"/>
                    </a:ext>
                  </a:extLst>
                </p:cNvPr>
                <p:cNvSpPr/>
                <p:nvPr/>
              </p:nvSpPr>
              <p:spPr>
                <a:xfrm>
                  <a:off x="1997905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C31BABA8-1FBE-46C5-9463-86A8F8074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05" y="5295989"/>
                  <a:ext cx="578205" cy="5782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30D6867-1E6E-4A33-8816-0DBEDF8976C1}"/>
                </a:ext>
              </a:extLst>
            </p:cNvPr>
            <p:cNvSpPr/>
            <p:nvPr/>
          </p:nvSpPr>
          <p:spPr>
            <a:xfrm>
              <a:off x="1997905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AD7ED4A0-33FC-4D87-9C29-F6398850568B}"/>
                    </a:ext>
                  </a:extLst>
                </p:cNvPr>
                <p:cNvSpPr/>
                <p:nvPr/>
              </p:nvSpPr>
              <p:spPr>
                <a:xfrm>
                  <a:off x="1997905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AD7ED4A0-33FC-4D87-9C29-F639885056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05" y="1792733"/>
                  <a:ext cx="578205" cy="5782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430BE40-6515-47DA-85CC-8A14164CE3D2}"/>
              </a:ext>
            </a:extLst>
          </p:cNvPr>
          <p:cNvGrpSpPr/>
          <p:nvPr/>
        </p:nvGrpSpPr>
        <p:grpSpPr>
          <a:xfrm>
            <a:off x="4292400" y="1792733"/>
            <a:ext cx="578205" cy="4081461"/>
            <a:chOff x="5001656" y="1792733"/>
            <a:chExt cx="578205" cy="4081461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FEC7542-9F2C-45E3-852A-02EA3DF004C5}"/>
                </a:ext>
              </a:extLst>
            </p:cNvPr>
            <p:cNvCxnSpPr>
              <a:cxnSpLocks/>
              <a:stCxn id="15" idx="0"/>
              <a:endCxn id="16" idx="4"/>
            </p:cNvCxnSpPr>
            <p:nvPr/>
          </p:nvCxnSpPr>
          <p:spPr>
            <a:xfrm flipV="1">
              <a:off x="5290759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88D2C9F-9FE6-4195-A628-FDC147A13CC2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V="1">
              <a:off x="5290759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C0B8C41-AA49-424E-8D2C-30CB0C71429A}"/>
                    </a:ext>
                  </a:extLst>
                </p:cNvPr>
                <p:cNvSpPr/>
                <p:nvPr/>
              </p:nvSpPr>
              <p:spPr>
                <a:xfrm>
                  <a:off x="500165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C0B8C41-AA49-424E-8D2C-30CB0C7142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656" y="5295989"/>
                  <a:ext cx="578205" cy="57820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AD05795-DBB3-4754-8680-F85E4CE11EFA}"/>
                </a:ext>
              </a:extLst>
            </p:cNvPr>
            <p:cNvSpPr/>
            <p:nvPr/>
          </p:nvSpPr>
          <p:spPr>
            <a:xfrm>
              <a:off x="5001656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50254359-7923-494E-A3DD-10602036EB31}"/>
                    </a:ext>
                  </a:extLst>
                </p:cNvPr>
                <p:cNvSpPr/>
                <p:nvPr/>
              </p:nvSpPr>
              <p:spPr>
                <a:xfrm>
                  <a:off x="500165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50254359-7923-494E-A3DD-10602036E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656" y="1792733"/>
                  <a:ext cx="578205" cy="57820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54B4FD9-3810-42E5-9AD3-D164B3CEA42F}"/>
              </a:ext>
            </a:extLst>
          </p:cNvPr>
          <p:cNvGrpSpPr/>
          <p:nvPr/>
        </p:nvGrpSpPr>
        <p:grpSpPr>
          <a:xfrm>
            <a:off x="2773543" y="1792733"/>
            <a:ext cx="578205" cy="4081461"/>
            <a:chOff x="3656682" y="1792733"/>
            <a:chExt cx="578205" cy="408146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8B3EBCF-A5DB-4D29-8CA1-F23C93ED8676}"/>
                </a:ext>
              </a:extLst>
            </p:cNvPr>
            <p:cNvCxnSpPr>
              <a:cxnSpLocks/>
              <a:stCxn id="26" idx="0"/>
              <a:endCxn id="27" idx="4"/>
            </p:cNvCxnSpPr>
            <p:nvPr/>
          </p:nvCxnSpPr>
          <p:spPr>
            <a:xfrm flipV="1">
              <a:off x="3945785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2E79A0E-2512-4E11-A596-C2644E265734}"/>
                </a:ext>
              </a:extLst>
            </p:cNvPr>
            <p:cNvCxnSpPr>
              <a:cxnSpLocks/>
              <a:stCxn id="24" idx="0"/>
              <a:endCxn id="26" idx="4"/>
            </p:cNvCxnSpPr>
            <p:nvPr/>
          </p:nvCxnSpPr>
          <p:spPr>
            <a:xfrm flipV="1">
              <a:off x="3945785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F3CBD88F-7D5B-4732-935E-B161C64E1EB0}"/>
                    </a:ext>
                  </a:extLst>
                </p:cNvPr>
                <p:cNvSpPr/>
                <p:nvPr/>
              </p:nvSpPr>
              <p:spPr>
                <a:xfrm>
                  <a:off x="3656682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F3CBD88F-7D5B-4732-935E-B161C64E1E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682" y="5295989"/>
                  <a:ext cx="578205" cy="57820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B5F9BF1-5BF1-41AF-BA42-2724266FA2EC}"/>
                </a:ext>
              </a:extLst>
            </p:cNvPr>
            <p:cNvSpPr/>
            <p:nvPr/>
          </p:nvSpPr>
          <p:spPr>
            <a:xfrm>
              <a:off x="3656682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759FA741-723D-47E2-8B79-27A0931E57EA}"/>
                    </a:ext>
                  </a:extLst>
                </p:cNvPr>
                <p:cNvSpPr/>
                <p:nvPr/>
              </p:nvSpPr>
              <p:spPr>
                <a:xfrm>
                  <a:off x="3656682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759FA741-723D-47E2-8B79-27A0931E5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682" y="1792733"/>
                  <a:ext cx="578205" cy="57820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16DC1A7-CB9C-418B-BAD5-C8989DF8FCD2}"/>
              </a:ext>
            </a:extLst>
          </p:cNvPr>
          <p:cNvSpPr txBox="1"/>
          <p:nvPr/>
        </p:nvSpPr>
        <p:spPr>
          <a:xfrm>
            <a:off x="5630755" y="4631752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………..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EB2300-B9C6-43DA-B2A5-97D7074B1C17}"/>
              </a:ext>
            </a:extLst>
          </p:cNvPr>
          <p:cNvCxnSpPr>
            <a:cxnSpLocks/>
            <a:stCxn id="45" idx="6"/>
            <a:endCxn id="26" idx="2"/>
          </p:cNvCxnSpPr>
          <p:nvPr/>
        </p:nvCxnSpPr>
        <p:spPr>
          <a:xfrm>
            <a:off x="1997906" y="3833464"/>
            <a:ext cx="77563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0C7110D-76E9-4FAD-8ADA-60FBAEBA2BB1}"/>
              </a:ext>
            </a:extLst>
          </p:cNvPr>
          <p:cNvCxnSpPr/>
          <p:nvPr/>
        </p:nvCxnSpPr>
        <p:spPr>
          <a:xfrm>
            <a:off x="3351748" y="3838997"/>
            <a:ext cx="97307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C29DD1D-9EA9-474F-986E-292BA2927CB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870605" y="3830033"/>
            <a:ext cx="2450792" cy="89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6B486E-E540-4664-9EF0-5B9BA11ADF66}"/>
              </a:ext>
            </a:extLst>
          </p:cNvPr>
          <p:cNvCxnSpPr/>
          <p:nvPr/>
        </p:nvCxnSpPr>
        <p:spPr>
          <a:xfrm>
            <a:off x="1229030" y="6331975"/>
            <a:ext cx="864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DF292E-97C8-4553-9C4E-6F55EE32E654}"/>
              </a:ext>
            </a:extLst>
          </p:cNvPr>
          <p:cNvSpPr txBox="1"/>
          <p:nvPr/>
        </p:nvSpPr>
        <p:spPr>
          <a:xfrm>
            <a:off x="9205895" y="6430297"/>
            <a:ext cx="10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7A4DF0B-90C9-4101-9047-12785C33A726}"/>
              </a:ext>
            </a:extLst>
          </p:cNvPr>
          <p:cNvGrpSpPr/>
          <p:nvPr/>
        </p:nvGrpSpPr>
        <p:grpSpPr>
          <a:xfrm>
            <a:off x="7321397" y="1798266"/>
            <a:ext cx="578205" cy="4081461"/>
            <a:chOff x="1997905" y="1792733"/>
            <a:chExt cx="578205" cy="4081461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FE469AA-070F-4F48-AA21-9C1971AAE82C}"/>
                </a:ext>
              </a:extLst>
            </p:cNvPr>
            <p:cNvCxnSpPr>
              <a:cxnSpLocks/>
              <a:stCxn id="68" idx="0"/>
              <a:endCxn id="69" idx="4"/>
            </p:cNvCxnSpPr>
            <p:nvPr/>
          </p:nvCxnSpPr>
          <p:spPr>
            <a:xfrm flipV="1">
              <a:off x="2287008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D5663C0-F905-4219-8CC8-88B9BE1DA2FB}"/>
                </a:ext>
              </a:extLst>
            </p:cNvPr>
            <p:cNvCxnSpPr>
              <a:cxnSpLocks/>
              <a:stCxn id="67" idx="0"/>
              <a:endCxn id="68" idx="4"/>
            </p:cNvCxnSpPr>
            <p:nvPr/>
          </p:nvCxnSpPr>
          <p:spPr>
            <a:xfrm flipV="1">
              <a:off x="2287008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0B4BF4F2-542F-4870-B8D2-0B91E0E59C84}"/>
                    </a:ext>
                  </a:extLst>
                </p:cNvPr>
                <p:cNvSpPr/>
                <p:nvPr/>
              </p:nvSpPr>
              <p:spPr>
                <a:xfrm>
                  <a:off x="1997905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0B4BF4F2-542F-4870-B8D2-0B91E0E59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05" y="5295989"/>
                  <a:ext cx="578205" cy="57820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65C45C5-320A-43F4-A8F5-65DA22F85B6B}"/>
                </a:ext>
              </a:extLst>
            </p:cNvPr>
            <p:cNvSpPr/>
            <p:nvPr/>
          </p:nvSpPr>
          <p:spPr>
            <a:xfrm>
              <a:off x="1997905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6EA54FAD-87D6-4AED-A60C-AFF88EFF136E}"/>
                    </a:ext>
                  </a:extLst>
                </p:cNvPr>
                <p:cNvSpPr/>
                <p:nvPr/>
              </p:nvSpPr>
              <p:spPr>
                <a:xfrm>
                  <a:off x="1997905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6EA54FAD-87D6-4AED-A60C-AFF88EFF1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05" y="1792733"/>
                  <a:ext cx="578205" cy="57820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B07049F-330F-4B53-B75C-78FE6CAA16E3}"/>
              </a:ext>
            </a:extLst>
          </p:cNvPr>
          <p:cNvGrpSpPr/>
          <p:nvPr/>
        </p:nvGrpSpPr>
        <p:grpSpPr>
          <a:xfrm>
            <a:off x="10194096" y="1798266"/>
            <a:ext cx="578205" cy="4081461"/>
            <a:chOff x="5001656" y="1792733"/>
            <a:chExt cx="578205" cy="4081461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DFBEFDC-65D6-4449-9C66-63B7A90926B6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V="1">
              <a:off x="5290759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78720F-68EE-4489-930C-5D3A89400EF6}"/>
                </a:ext>
              </a:extLst>
            </p:cNvPr>
            <p:cNvCxnSpPr>
              <a:cxnSpLocks/>
              <a:stCxn id="73" idx="0"/>
              <a:endCxn id="74" idx="4"/>
            </p:cNvCxnSpPr>
            <p:nvPr/>
          </p:nvCxnSpPr>
          <p:spPr>
            <a:xfrm flipV="1">
              <a:off x="5290759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E1BDE170-9AB5-48C5-A065-7ED39C3EAF5E}"/>
                    </a:ext>
                  </a:extLst>
                </p:cNvPr>
                <p:cNvSpPr/>
                <p:nvPr/>
              </p:nvSpPr>
              <p:spPr>
                <a:xfrm>
                  <a:off x="500165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E1BDE170-9AB5-48C5-A065-7ED39C3EAF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656" y="5295989"/>
                  <a:ext cx="578205" cy="578205"/>
                </a:xfrm>
                <a:prstGeom prst="ellipse">
                  <a:avLst/>
                </a:prstGeom>
                <a:blipFill>
                  <a:blip r:embed="rId11"/>
                  <a:stretch>
                    <a:fillRect l="-30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65319BB-86DD-4F22-B42A-5A6EDBECC8E4}"/>
                </a:ext>
              </a:extLst>
            </p:cNvPr>
            <p:cNvSpPr/>
            <p:nvPr/>
          </p:nvSpPr>
          <p:spPr>
            <a:xfrm>
              <a:off x="5001656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3CE91C27-D940-453C-8319-A145D7EFF62D}"/>
                    </a:ext>
                  </a:extLst>
                </p:cNvPr>
                <p:cNvSpPr/>
                <p:nvPr/>
              </p:nvSpPr>
              <p:spPr>
                <a:xfrm>
                  <a:off x="500165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3CE91C27-D940-453C-8319-A145D7EFF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656" y="1792733"/>
                  <a:ext cx="578205" cy="57820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A0FB5A2-536D-43D4-B378-686839463C69}"/>
              </a:ext>
            </a:extLst>
          </p:cNvPr>
          <p:cNvGrpSpPr/>
          <p:nvPr/>
        </p:nvGrpSpPr>
        <p:grpSpPr>
          <a:xfrm>
            <a:off x="8675239" y="1798266"/>
            <a:ext cx="578205" cy="4081461"/>
            <a:chOff x="3656682" y="1792733"/>
            <a:chExt cx="578205" cy="4081461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2977420-0D79-4D07-B2B0-6C5D0F5E9ABB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V="1">
              <a:off x="3945785" y="2370938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A157D3A-FCE8-4ACD-B584-3BB29E188CC0}"/>
                </a:ext>
              </a:extLst>
            </p:cNvPr>
            <p:cNvCxnSpPr>
              <a:cxnSpLocks/>
              <a:stCxn id="79" idx="0"/>
              <a:endCxn id="80" idx="4"/>
            </p:cNvCxnSpPr>
            <p:nvPr/>
          </p:nvCxnSpPr>
          <p:spPr>
            <a:xfrm flipV="1">
              <a:off x="3945785" y="4122566"/>
              <a:ext cx="0" cy="1173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2EC970AB-64E4-475A-8614-CFE0FA5ACD25}"/>
                    </a:ext>
                  </a:extLst>
                </p:cNvPr>
                <p:cNvSpPr/>
                <p:nvPr/>
              </p:nvSpPr>
              <p:spPr>
                <a:xfrm>
                  <a:off x="3656682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2EC970AB-64E4-475A-8614-CFE0FA5ACD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682" y="5295989"/>
                  <a:ext cx="578205" cy="578205"/>
                </a:xfrm>
                <a:prstGeom prst="ellipse">
                  <a:avLst/>
                </a:prstGeom>
                <a:blipFill>
                  <a:blip r:embed="rId13"/>
                  <a:stretch>
                    <a:fillRect l="-30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8B47A36-6477-411D-A538-713D19E91850}"/>
                </a:ext>
              </a:extLst>
            </p:cNvPr>
            <p:cNvSpPr/>
            <p:nvPr/>
          </p:nvSpPr>
          <p:spPr>
            <a:xfrm>
              <a:off x="3656682" y="3544361"/>
              <a:ext cx="578205" cy="57820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DFE07A3A-23D8-4CEE-8B0C-8E1B27D53457}"/>
                    </a:ext>
                  </a:extLst>
                </p:cNvPr>
                <p:cNvSpPr/>
                <p:nvPr/>
              </p:nvSpPr>
              <p:spPr>
                <a:xfrm>
                  <a:off x="3656682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DFE07A3A-23D8-4CEE-8B0C-8E1B27D53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682" y="1792733"/>
                  <a:ext cx="578205" cy="57820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514CD6F-C378-44B3-886F-106E9D10F5F7}"/>
              </a:ext>
            </a:extLst>
          </p:cNvPr>
          <p:cNvCxnSpPr>
            <a:cxnSpLocks/>
            <a:stCxn id="68" idx="6"/>
            <a:endCxn id="80" idx="2"/>
          </p:cNvCxnSpPr>
          <p:nvPr/>
        </p:nvCxnSpPr>
        <p:spPr>
          <a:xfrm>
            <a:off x="7899602" y="3838997"/>
            <a:ext cx="77563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752EA5C-BEE8-46AA-BEAB-3CCA3F3904E1}"/>
              </a:ext>
            </a:extLst>
          </p:cNvPr>
          <p:cNvCxnSpPr/>
          <p:nvPr/>
        </p:nvCxnSpPr>
        <p:spPr>
          <a:xfrm>
            <a:off x="9253444" y="3844530"/>
            <a:ext cx="97307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1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446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Application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EB5C3-D50D-40C0-A29B-19C0F4BBE66E}"/>
              </a:ext>
            </a:extLst>
          </p:cNvPr>
          <p:cNvSpPr txBox="1"/>
          <p:nvPr/>
        </p:nvSpPr>
        <p:spPr>
          <a:xfrm>
            <a:off x="1343016" y="1864423"/>
            <a:ext cx="36592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언어 모델링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음성 인식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기계 번역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챗봇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영상 자막 처리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음악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안무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생성기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24A1B-AE7A-47BF-99C3-1908FB98177B}"/>
              </a:ext>
            </a:extLst>
          </p:cNvPr>
          <p:cNvSpPr txBox="1"/>
          <p:nvPr/>
        </p:nvSpPr>
        <p:spPr>
          <a:xfrm>
            <a:off x="7010401" y="3003176"/>
            <a:ext cx="399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특히 </a:t>
            </a:r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자연어 처리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강점을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6B7FE83-4FDC-4394-8FDF-59CC0F78EE87}"/>
              </a:ext>
            </a:extLst>
          </p:cNvPr>
          <p:cNvSpPr/>
          <p:nvPr/>
        </p:nvSpPr>
        <p:spPr>
          <a:xfrm>
            <a:off x="5002306" y="3003176"/>
            <a:ext cx="1389529" cy="313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9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.imgur.com/Q8zv6TQ.png">
            <a:extLst>
              <a:ext uri="{FF2B5EF4-FFF2-40B4-BE49-F238E27FC236}">
                <a16:creationId xmlns:a16="http://schemas.microsoft.com/office/drawing/2014/main" id="{C32FCC77-6E24-4872-B8EE-4A29196A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15" y="1894182"/>
            <a:ext cx="6609744" cy="33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FD4BB-0541-4B07-B0D3-213F210CD778}"/>
              </a:ext>
            </a:extLst>
          </p:cNvPr>
          <p:cNvSpPr txBox="1"/>
          <p:nvPr/>
        </p:nvSpPr>
        <p:spPr>
          <a:xfrm>
            <a:off x="654423" y="573741"/>
            <a:ext cx="446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Application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39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2F1110-2D85-4B97-AC73-28EB83FE33FE}"/>
              </a:ext>
            </a:extLst>
          </p:cNvPr>
          <p:cNvSpPr txBox="1"/>
          <p:nvPr/>
        </p:nvSpPr>
        <p:spPr>
          <a:xfrm>
            <a:off x="1640541" y="1519675"/>
            <a:ext cx="76917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Concept</a:t>
            </a:r>
          </a:p>
          <a:p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Applications</a:t>
            </a:r>
          </a:p>
          <a:p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24549-E849-4DF5-A5DC-90712BD0DBB9}"/>
              </a:ext>
            </a:extLst>
          </p:cNvPr>
          <p:cNvSpPr txBox="1"/>
          <p:nvPr/>
        </p:nvSpPr>
        <p:spPr>
          <a:xfrm>
            <a:off x="654424" y="573741"/>
            <a:ext cx="265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Contents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3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FD4BB-0541-4B07-B0D3-213F210CD778}"/>
              </a:ext>
            </a:extLst>
          </p:cNvPr>
          <p:cNvSpPr txBox="1"/>
          <p:nvPr/>
        </p:nvSpPr>
        <p:spPr>
          <a:xfrm>
            <a:off x="654423" y="573741"/>
            <a:ext cx="907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Application – Language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Modeling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27F5-7D59-477C-9A3F-DAD1B68F8747}"/>
              </a:ext>
            </a:extLst>
          </p:cNvPr>
          <p:cNvSpPr txBox="1"/>
          <p:nvPr/>
        </p:nvSpPr>
        <p:spPr>
          <a:xfrm>
            <a:off x="1272989" y="2348753"/>
            <a:ext cx="8910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언어 모델은 주어진 문장에서 이전 단어들을 보고 다음 단어가 나올 확률을 계산해주는 모델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언어 모델은 어떤 문장이 실제로 존재할 확률이 얼마나 되는지 계산해주기 때문에, 자동 번역의 </a:t>
            </a:r>
            <a:r>
              <a:rPr lang="ko-KR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출력값으로</a:t>
            </a: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어떤 문장을 내보내는 것이 더 </a:t>
            </a:r>
            <a:r>
              <a:rPr lang="ko-KR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좋은지</a:t>
            </a: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(실생활에서 높은 확률로 존재하는 문장들은 보통 문법적/의미적으로 올바르기 때문) 알려줄 수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있음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문장에서 다음 단어가 나타날 확률을 계산해주는 주 목적 외의 부수적인 효과로 </a:t>
            </a:r>
            <a:r>
              <a:rPr lang="ko-KR" altLang="ko-KR" i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생성(</a:t>
            </a:r>
            <a:r>
              <a:rPr lang="ko-KR" altLang="ko-KR" i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generative</a:t>
            </a:r>
            <a:r>
              <a:rPr lang="ko-KR" altLang="ko-KR" i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모델을 얻을 수 있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AB4AC4-B8A6-4866-BD3D-48FA26CED395}"/>
              </a:ext>
            </a:extLst>
          </p:cNvPr>
          <p:cNvSpPr/>
          <p:nvPr/>
        </p:nvSpPr>
        <p:spPr>
          <a:xfrm>
            <a:off x="4306423" y="2886115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u="sng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배가 고파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ㅇㅇㅇ를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열었다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21F4E508-850E-423C-937C-DE6274571E01}"/>
              </a:ext>
            </a:extLst>
          </p:cNvPr>
          <p:cNvSpPr/>
          <p:nvPr/>
        </p:nvSpPr>
        <p:spPr>
          <a:xfrm flipV="1">
            <a:off x="4777635" y="3196345"/>
            <a:ext cx="1198959" cy="1182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3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FD4BB-0541-4B07-B0D3-213F210CD778}"/>
              </a:ext>
            </a:extLst>
          </p:cNvPr>
          <p:cNvSpPr txBox="1"/>
          <p:nvPr/>
        </p:nvSpPr>
        <p:spPr>
          <a:xfrm>
            <a:off x="654423" y="573741"/>
            <a:ext cx="666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Application – Machine Translation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27F5-7D59-477C-9A3F-DAD1B68F8747}"/>
              </a:ext>
            </a:extLst>
          </p:cNvPr>
          <p:cNvSpPr txBox="1"/>
          <p:nvPr/>
        </p:nvSpPr>
        <p:spPr>
          <a:xfrm>
            <a:off x="1075765" y="1488142"/>
            <a:ext cx="8910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기계 번역 문제는 입력이 단어들의 시퀀스라는 점에서 언어 모델링과 비슷하지만, </a:t>
            </a:r>
            <a:r>
              <a:rPr lang="ko-KR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출력값이</a:t>
            </a: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다른 언어로 되어있는 단어들의 시퀀스라는 점에서 차이가 있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네트워크 상에서의 중요한 차이점은, </a:t>
            </a:r>
            <a:r>
              <a:rPr lang="ko-KR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입력값을</a:t>
            </a: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전부 다 받아들인 </a:t>
            </a:r>
            <a:r>
              <a:rPr lang="ko-KR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다음에서야</a:t>
            </a: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네트워크가 </a:t>
            </a:r>
            <a:r>
              <a:rPr lang="ko-KR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출력값을</a:t>
            </a: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내보낸다는 점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번역 문제에서는 어순이 다른 문제 등이 있기 때문에 대상 언어의 문장의 첫 단어를 알기 위해선 번역할 문장 전체를 봐야 할 수도 있기 때문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8674" name="Picture 2" descr="rnn_machine_translation">
            <a:extLst>
              <a:ext uri="{FF2B5EF4-FFF2-40B4-BE49-F238E27FC236}">
                <a16:creationId xmlns:a16="http://schemas.microsoft.com/office/drawing/2014/main" id="{930AB0F1-0060-45F9-8A7C-1B5552CF6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53" y="3796466"/>
            <a:ext cx="4697506" cy="255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5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FD4BB-0541-4B07-B0D3-213F210CD778}"/>
              </a:ext>
            </a:extLst>
          </p:cNvPr>
          <p:cNvSpPr txBox="1"/>
          <p:nvPr/>
        </p:nvSpPr>
        <p:spPr>
          <a:xfrm>
            <a:off x="654423" y="573741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Application – Image/Video Captioning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27F5-7D59-477C-9A3F-DAD1B68F8747}"/>
              </a:ext>
            </a:extLst>
          </p:cNvPr>
          <p:cNvSpPr txBox="1"/>
          <p:nvPr/>
        </p:nvSpPr>
        <p:spPr>
          <a:xfrm>
            <a:off x="1075765" y="1488142"/>
            <a:ext cx="8910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CNN(Convolutional Neural Network)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결합하여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임의의 이미지를 텍스트로 설명해주는 시스템을 만들 수 있음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컴퓨터 비전을 사용해 이미지로부터 단어를 추출하고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매칭시켜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RNN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설명해주는 텍스트 생성</a:t>
            </a:r>
          </a:p>
        </p:txBody>
      </p:sp>
      <p:pic>
        <p:nvPicPr>
          <p:cNvPr id="29698" name="Picture 2" descr="rnn_captioning">
            <a:extLst>
              <a:ext uri="{FF2B5EF4-FFF2-40B4-BE49-F238E27FC236}">
                <a16:creationId xmlns:a16="http://schemas.microsoft.com/office/drawing/2014/main" id="{B19EE9CC-9924-4C89-A779-2E33C6C3C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11" y="3324633"/>
            <a:ext cx="8693436" cy="29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0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FD4BB-0541-4B07-B0D3-213F210CD778}"/>
              </a:ext>
            </a:extLst>
          </p:cNvPr>
          <p:cNvSpPr txBox="1"/>
          <p:nvPr/>
        </p:nvSpPr>
        <p:spPr>
          <a:xfrm>
            <a:off x="654423" y="573741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 Variants – LSTM(Long-Short Term Memory)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27F5-7D59-477C-9A3F-DAD1B68F8747}"/>
              </a:ext>
            </a:extLst>
          </p:cNvPr>
          <p:cNvSpPr txBox="1"/>
          <p:nvPr/>
        </p:nvSpPr>
        <p:spPr>
          <a:xfrm>
            <a:off x="1075765" y="1488142"/>
            <a:ext cx="891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장기 의존성 문제를 해결하는 방안으로 제시됨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새로운 정보를 각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Cell State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마다 저장할지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기억할지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잊을지를 결정하는 과정을 거침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2770" name="Picture 2" descr="A LSTM neural network.">
            <a:extLst>
              <a:ext uri="{FF2B5EF4-FFF2-40B4-BE49-F238E27FC236}">
                <a16:creationId xmlns:a16="http://schemas.microsoft.com/office/drawing/2014/main" id="{2056C835-9555-434B-97C7-0E1F0ACF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88" y="3429000"/>
            <a:ext cx="7288306" cy="273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5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FD4BB-0541-4B07-B0D3-213F210CD778}"/>
              </a:ext>
            </a:extLst>
          </p:cNvPr>
          <p:cNvSpPr txBox="1"/>
          <p:nvPr/>
        </p:nvSpPr>
        <p:spPr>
          <a:xfrm>
            <a:off x="654423" y="573741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 Variants – GRU(Gated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Recurrent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Unit)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27F5-7D59-477C-9A3F-DAD1B68F8747}"/>
              </a:ext>
            </a:extLst>
          </p:cNvPr>
          <p:cNvSpPr txBox="1"/>
          <p:nvPr/>
        </p:nvSpPr>
        <p:spPr>
          <a:xfrm>
            <a:off x="1075765" y="1488142"/>
            <a:ext cx="891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LSTM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처럼 장기 의존성 문제를 해결하면서도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게이트 일부를 생략함으로써 계산 복잡성을 크게 낮춤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크게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Update gate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Reset gate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두가지로 나뉘어져 있음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3794" name="Picture 2" descr="http://i.imgur.com/rehjrBZ.png">
            <a:extLst>
              <a:ext uri="{FF2B5EF4-FFF2-40B4-BE49-F238E27FC236}">
                <a16:creationId xmlns:a16="http://schemas.microsoft.com/office/drawing/2014/main" id="{A18CF653-0A4A-4C72-AB0B-1E29C0C9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82" y="3233861"/>
            <a:ext cx="4075859" cy="281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FD4BB-0541-4B07-B0D3-213F210CD778}"/>
              </a:ext>
            </a:extLst>
          </p:cNvPr>
          <p:cNvSpPr txBox="1"/>
          <p:nvPr/>
        </p:nvSpPr>
        <p:spPr>
          <a:xfrm>
            <a:off x="654423" y="573741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RNN Variants – Attention Mechanism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27F5-7D59-477C-9A3F-DAD1B68F8747}"/>
              </a:ext>
            </a:extLst>
          </p:cNvPr>
          <p:cNvSpPr txBox="1"/>
          <p:nvPr/>
        </p:nvSpPr>
        <p:spPr>
          <a:xfrm>
            <a:off x="1389530" y="3030071"/>
            <a:ext cx="5701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장기 의존성 문제를 더욱 효과적으로 해결하는 방법으로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중요한 부분에만 집중하게 만들자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”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제시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또한 시각화가 용이함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“So in summary forget RNN and variants. Use attention. Attention really is all you need!”</a:t>
            </a: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the fall of RNN / LSTM</a:t>
            </a:r>
          </a:p>
        </p:txBody>
      </p:sp>
      <p:pic>
        <p:nvPicPr>
          <p:cNvPr id="34818" name="Picture 2" descr="https://user-images.githubusercontent.com/1250095/53686217-b939a780-3d67-11e9-8542-b9f06c0908b6.png">
            <a:extLst>
              <a:ext uri="{FF2B5EF4-FFF2-40B4-BE49-F238E27FC236}">
                <a16:creationId xmlns:a16="http://schemas.microsoft.com/office/drawing/2014/main" id="{83D2F1FF-3D44-4D4B-9417-C840F720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2" y="1422676"/>
            <a:ext cx="2654578" cy="486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ECFDFEF-4F05-45B9-A1DF-833C98BCFE52}"/>
              </a:ext>
            </a:extLst>
          </p:cNvPr>
          <p:cNvSpPr/>
          <p:nvPr/>
        </p:nvSpPr>
        <p:spPr>
          <a:xfrm>
            <a:off x="1389530" y="55153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https://towardsdatascience.com/the-fall-of-rnn-lstm-2d1594c74ce0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50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t1.daumcdn.net/cfile/tistory/2455824F57AC18731A">
            <a:extLst>
              <a:ext uri="{FF2B5EF4-FFF2-40B4-BE49-F238E27FC236}">
                <a16:creationId xmlns:a16="http://schemas.microsoft.com/office/drawing/2014/main" id="{9A678EF0-3740-40D5-8D12-DAF203B7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2" y="1598140"/>
            <a:ext cx="7778343" cy="438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AFD049-30B1-41E7-911E-82F71122BF58}"/>
              </a:ext>
            </a:extLst>
          </p:cNvPr>
          <p:cNvSpPr txBox="1"/>
          <p:nvPr/>
        </p:nvSpPr>
        <p:spPr>
          <a:xfrm>
            <a:off x="654423" y="573741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Example – Language Modeling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09B65B-B650-40C0-8CBD-6F2886F67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86" y="2545236"/>
            <a:ext cx="3835786" cy="22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0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AFD049-30B1-41E7-911E-82F71122BF58}"/>
              </a:ext>
            </a:extLst>
          </p:cNvPr>
          <p:cNvSpPr txBox="1"/>
          <p:nvPr/>
        </p:nvSpPr>
        <p:spPr>
          <a:xfrm>
            <a:off x="654423" y="573741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Example – Apple Stock Price Prediction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76D06-8F63-49AD-B73B-9081F7BB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" y="2018389"/>
            <a:ext cx="5595062" cy="372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CDE6C-3D8F-4D03-B24D-865AA2F2F4FB}"/>
              </a:ext>
            </a:extLst>
          </p:cNvPr>
          <p:cNvSpPr txBox="1"/>
          <p:nvPr/>
        </p:nvSpPr>
        <p:spPr>
          <a:xfrm>
            <a:off x="6990438" y="2172046"/>
            <a:ext cx="40012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모멘텀 투자의 방법론을 적용해서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, 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얼마나 잘 예측할 수 있을까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시가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, 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최저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, 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최고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, 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종가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, 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거래량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, NASDAQ, Dow Jones, oil price, dollar index, S&amp;P index, gold price, Russell 2000 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데이터를 활용</a:t>
            </a:r>
            <a:endParaRPr lang="en-US" altLang="ko-KR" dirty="0"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결과는 좋지 않음</a:t>
            </a:r>
            <a:endParaRPr lang="en-US" altLang="ko-KR" dirty="0"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정보 부족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? </a:t>
            </a:r>
            <a:r>
              <a:rPr lang="ko-KR" altLang="en-US" dirty="0" err="1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하이퍼파라미터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 튜닝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? </a:t>
            </a:r>
            <a: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모델 문제</a:t>
            </a:r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?</a:t>
            </a:r>
          </a:p>
          <a:p>
            <a:pPr fontAlgn="base"/>
            <a:r>
              <a:rPr lang="en-US" altLang="ko-KR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 </a:t>
            </a:r>
            <a:endParaRPr lang="ko-KR" altLang="en-US" dirty="0"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  <a:p>
            <a:br>
              <a:rPr lang="ko-KR" altLang="en-US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</a:br>
            <a:endParaRPr lang="ko-KR" altLang="en-US" dirty="0"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11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AFD049-30B1-41E7-911E-82F71122BF58}"/>
              </a:ext>
            </a:extLst>
          </p:cNvPr>
          <p:cNvSpPr txBox="1"/>
          <p:nvPr/>
        </p:nvSpPr>
        <p:spPr>
          <a:xfrm>
            <a:off x="5291994" y="4806376"/>
            <a:ext cx="17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</p:txBody>
      </p:sp>
      <p:pic>
        <p:nvPicPr>
          <p:cNvPr id="1026" name="Picture 2" descr="Image result for ê¹ëí">
            <a:extLst>
              <a:ext uri="{FF2B5EF4-FFF2-40B4-BE49-F238E27FC236}">
                <a16:creationId xmlns:a16="http://schemas.microsoft.com/office/drawing/2014/main" id="{96606220-96EE-4A59-AC5C-3D392686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40" y="1684227"/>
            <a:ext cx="3581517" cy="269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3732F-F1F6-40AD-A52D-751F5E022E19}"/>
              </a:ext>
            </a:extLst>
          </p:cNvPr>
          <p:cNvSpPr txBox="1"/>
          <p:nvPr/>
        </p:nvSpPr>
        <p:spPr>
          <a:xfrm>
            <a:off x="654424" y="573741"/>
            <a:ext cx="265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Concept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CCA43-495D-4D76-BD88-9BFDADE6A8CE}"/>
              </a:ext>
            </a:extLst>
          </p:cNvPr>
          <p:cNvSpPr txBox="1"/>
          <p:nvPr/>
        </p:nvSpPr>
        <p:spPr>
          <a:xfrm>
            <a:off x="977153" y="1336203"/>
            <a:ext cx="9897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기본적으로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DNN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구조는 모든 입력과 출력이 각각 독립적이라고 가정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그러나 이는 많은 상황에서 옳지 않은 접근이 됨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우리는 기억을 활용해 맥락을 살핌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특정 이벤트가 일어났을 때 과거의 기억을 토대로 맥락을 파악하는 것을 생각할 수 있음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가령 문장을 이해할 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우리는 한 단어 한 단어 따로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따로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의미를 이해하지 않고 앞 내용의 기억을 연결해 문장 전체의 맥락을 살피게 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3600" u="sng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배가 고파</a:t>
            </a:r>
            <a:r>
              <a:rPr lang="ko-KR" altLang="en-US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 </a:t>
            </a:r>
            <a:r>
              <a:rPr lang="ko-KR" altLang="en-US" sz="3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ㅇㅇㅇ를</a:t>
            </a:r>
            <a:r>
              <a:rPr lang="ko-KR" altLang="en-US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열었다</a:t>
            </a:r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화살표: U자형 51">
            <a:extLst>
              <a:ext uri="{FF2B5EF4-FFF2-40B4-BE49-F238E27FC236}">
                <a16:creationId xmlns:a16="http://schemas.microsoft.com/office/drawing/2014/main" id="{9C13CD83-9465-4FF8-A30C-A91BA2E35A2E}"/>
              </a:ext>
            </a:extLst>
          </p:cNvPr>
          <p:cNvSpPr/>
          <p:nvPr/>
        </p:nvSpPr>
        <p:spPr>
          <a:xfrm flipV="1">
            <a:off x="4240307" y="5153658"/>
            <a:ext cx="2106705" cy="2341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5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3732F-F1F6-40AD-A52D-751F5E022E19}"/>
              </a:ext>
            </a:extLst>
          </p:cNvPr>
          <p:cNvSpPr txBox="1"/>
          <p:nvPr/>
        </p:nvSpPr>
        <p:spPr>
          <a:xfrm>
            <a:off x="654424" y="573741"/>
            <a:ext cx="265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Concept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CCA43-495D-4D76-BD88-9BFDADE6A8CE}"/>
              </a:ext>
            </a:extLst>
          </p:cNvPr>
          <p:cNvSpPr txBox="1"/>
          <p:nvPr/>
        </p:nvSpPr>
        <p:spPr>
          <a:xfrm>
            <a:off x="977153" y="1326776"/>
            <a:ext cx="9897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즉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우리는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언어를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Sequence data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받아들이고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기존의 입력을 활용하여 전체 의미를 이해함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기존의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DNN, CNN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Sequence data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처리할 수 없던 한계를 해결하고자 등장한 것이 바로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RNN (Recurrent Neural Network)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여기서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Recurrent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란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순환하는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재귀하는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의미로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b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기존의 출력이 되풀이되어 입력되는 형태를 의미함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5602" name="Picture 2" descr="Image result for ì¬ê·í¨ì ì§¤">
            <a:extLst>
              <a:ext uri="{FF2B5EF4-FFF2-40B4-BE49-F238E27FC236}">
                <a16:creationId xmlns:a16="http://schemas.microsoft.com/office/drawing/2014/main" id="{55D664F6-EF76-4730-8832-101B19DC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0" y="3157980"/>
            <a:ext cx="3437206" cy="31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2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31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EB5C3-D50D-40C0-A29B-19C0F4BBE66E}"/>
              </a:ext>
            </a:extLst>
          </p:cNvPr>
          <p:cNvSpPr txBox="1"/>
          <p:nvPr/>
        </p:nvSpPr>
        <p:spPr>
          <a:xfrm>
            <a:off x="4482843" y="2528255"/>
            <a:ext cx="292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보통 이런 형태로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RNN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표현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3B832E-D292-4250-A9BE-16FDD4339361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2484809" y="2528255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172DE35-A666-4AE6-BC21-006B559B5ABF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2484809" y="4279883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31BABA8-1FBE-46C5-9463-86A8F8074CA5}"/>
              </a:ext>
            </a:extLst>
          </p:cNvPr>
          <p:cNvSpPr/>
          <p:nvPr/>
        </p:nvSpPr>
        <p:spPr>
          <a:xfrm>
            <a:off x="2195706" y="5453306"/>
            <a:ext cx="578205" cy="5782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30D6867-1E6E-4A33-8816-0DBEDF8976C1}"/>
              </a:ext>
            </a:extLst>
          </p:cNvPr>
          <p:cNvSpPr/>
          <p:nvPr/>
        </p:nvSpPr>
        <p:spPr>
          <a:xfrm>
            <a:off x="2195706" y="3701678"/>
            <a:ext cx="578205" cy="57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7ED4A0-33FC-4D87-9C29-F6398850568B}"/>
              </a:ext>
            </a:extLst>
          </p:cNvPr>
          <p:cNvSpPr/>
          <p:nvPr/>
        </p:nvSpPr>
        <p:spPr>
          <a:xfrm>
            <a:off x="2195706" y="1950050"/>
            <a:ext cx="578205" cy="578205"/>
          </a:xfrm>
          <a:prstGeom prst="ellipse">
            <a:avLst/>
          </a:prstGeom>
          <a:solidFill>
            <a:srgbClr val="F1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56370B9-F8D9-46FE-B275-E28E01594061}"/>
              </a:ext>
            </a:extLst>
          </p:cNvPr>
          <p:cNvCxnSpPr>
            <a:cxnSpLocks/>
            <a:stCxn id="45" idx="6"/>
            <a:endCxn id="45" idx="2"/>
          </p:cNvCxnSpPr>
          <p:nvPr/>
        </p:nvCxnSpPr>
        <p:spPr>
          <a:xfrm flipH="1">
            <a:off x="2195706" y="3990781"/>
            <a:ext cx="578205" cy="12700"/>
          </a:xfrm>
          <a:prstGeom prst="bentConnector5">
            <a:avLst>
              <a:gd name="adj1" fmla="val -51439"/>
              <a:gd name="adj2" fmla="val -4826835"/>
              <a:gd name="adj3" fmla="val 1497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30D353-2B6D-4D69-B363-2DB89D75EAC6}"/>
              </a:ext>
            </a:extLst>
          </p:cNvPr>
          <p:cNvSpPr/>
          <p:nvPr/>
        </p:nvSpPr>
        <p:spPr>
          <a:xfrm>
            <a:off x="4400086" y="3575281"/>
            <a:ext cx="3679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은닉층의 출력이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다시 은닉층으로 입력되는 구조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Recurrent”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39A4B5-D5FE-408F-9837-5406B9583EAA}"/>
              </a:ext>
            </a:extLst>
          </p:cNvPr>
          <p:cNvSpPr/>
          <p:nvPr/>
        </p:nvSpPr>
        <p:spPr>
          <a:xfrm>
            <a:off x="4482842" y="4899307"/>
            <a:ext cx="3679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이런 구조 덕분에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기억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가질 수 있고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시계열 데이터를 학습할 수 있음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7BBC6B-4418-4C7F-8B27-FE5E6159C951}"/>
              </a:ext>
            </a:extLst>
          </p:cNvPr>
          <p:cNvSpPr/>
          <p:nvPr/>
        </p:nvSpPr>
        <p:spPr>
          <a:xfrm>
            <a:off x="8512915" y="3818815"/>
            <a:ext cx="3679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어떻게 이런 형태가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62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446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CF65C6-B961-488D-B4FA-5A2BB4B7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48" y="2563961"/>
            <a:ext cx="3939881" cy="1531753"/>
          </a:xfrm>
          <a:prstGeom prst="rect">
            <a:avLst/>
          </a:prstGeom>
        </p:spPr>
      </p:pic>
      <p:pic>
        <p:nvPicPr>
          <p:cNvPr id="23" name="그림 22" descr="안테나이(가) 표시된 사진&#10;&#10;자동 생성된 설명">
            <a:extLst>
              <a:ext uri="{FF2B5EF4-FFF2-40B4-BE49-F238E27FC236}">
                <a16:creationId xmlns:a16="http://schemas.microsoft.com/office/drawing/2014/main" id="{646C938D-323E-49BC-A602-0322D5A8A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00" y="2995732"/>
            <a:ext cx="3909399" cy="5944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A4C677-43EE-4A0A-A53E-D59D0783B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02" y="3117663"/>
            <a:ext cx="4046571" cy="472481"/>
          </a:xfrm>
          <a:prstGeom prst="rect">
            <a:avLst/>
          </a:prstGeom>
        </p:spPr>
      </p:pic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id="{1FA0B17C-9023-44C5-92D4-FC727D691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67" y="1774173"/>
            <a:ext cx="4163239" cy="33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446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0485D-FFA5-4D0E-BA09-6369C83DB549}"/>
              </a:ext>
            </a:extLst>
          </p:cNvPr>
          <p:cNvSpPr txBox="1"/>
          <p:nvPr/>
        </p:nvSpPr>
        <p:spPr>
          <a:xfrm>
            <a:off x="2679705" y="1442872"/>
            <a:ext cx="138999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구조를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EB5C3-D50D-40C0-A29B-19C0F4BBE66E}"/>
              </a:ext>
            </a:extLst>
          </p:cNvPr>
          <p:cNvSpPr txBox="1"/>
          <p:nvPr/>
        </p:nvSpPr>
        <p:spPr>
          <a:xfrm>
            <a:off x="7991803" y="1537010"/>
            <a:ext cx="186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구조로 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단순화 가능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C2472-8C9C-457D-9FB3-C81457F60C74}"/>
              </a:ext>
            </a:extLst>
          </p:cNvPr>
          <p:cNvSpPr txBox="1"/>
          <p:nvPr/>
        </p:nvSpPr>
        <p:spPr>
          <a:xfrm>
            <a:off x="744603" y="5927779"/>
            <a:ext cx="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입력층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0A564-E266-44C9-94A9-C4A398B2F8F9}"/>
              </a:ext>
            </a:extLst>
          </p:cNvPr>
          <p:cNvSpPr txBox="1"/>
          <p:nvPr/>
        </p:nvSpPr>
        <p:spPr>
          <a:xfrm>
            <a:off x="2978838" y="5944347"/>
            <a:ext cx="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은닉층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AABE6-34A4-46F5-88CE-1F8CB6421185}"/>
              </a:ext>
            </a:extLst>
          </p:cNvPr>
          <p:cNvSpPr txBox="1"/>
          <p:nvPr/>
        </p:nvSpPr>
        <p:spPr>
          <a:xfrm>
            <a:off x="5079877" y="5927779"/>
            <a:ext cx="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출력층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0F82B39-0969-4E1F-9F23-6A92DDBA3855}"/>
                  </a:ext>
                </a:extLst>
              </p:cNvPr>
              <p:cNvSpPr/>
              <p:nvPr/>
            </p:nvSpPr>
            <p:spPr>
              <a:xfrm>
                <a:off x="890569" y="2524731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0F82B39-0969-4E1F-9F23-6A92DDBA3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9" y="2524731"/>
                <a:ext cx="578205" cy="5782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C25CB1D-F0A2-4AF8-A0C3-2109E75DF39A}"/>
                  </a:ext>
                </a:extLst>
              </p:cNvPr>
              <p:cNvSpPr/>
              <p:nvPr/>
            </p:nvSpPr>
            <p:spPr>
              <a:xfrm>
                <a:off x="890569" y="3584067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C25CB1D-F0A2-4AF8-A0C3-2109E75DF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9" y="3584067"/>
                <a:ext cx="578205" cy="5782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EBFE49-CD1D-419F-89C9-AF53BDB7AC41}"/>
                  </a:ext>
                </a:extLst>
              </p:cNvPr>
              <p:cNvSpPr/>
              <p:nvPr/>
            </p:nvSpPr>
            <p:spPr>
              <a:xfrm>
                <a:off x="890569" y="4643404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EBFE49-CD1D-419F-89C9-AF53BDB7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9" y="4643404"/>
                <a:ext cx="578205" cy="5782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EA21F3C-F426-452D-854C-4872FCB7F3B1}"/>
                  </a:ext>
                </a:extLst>
              </p:cNvPr>
              <p:cNvSpPr/>
              <p:nvPr/>
            </p:nvSpPr>
            <p:spPr>
              <a:xfrm>
                <a:off x="3124804" y="1894238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EA21F3C-F426-452D-854C-4872FCB7F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804" y="1894238"/>
                <a:ext cx="578205" cy="5782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A04B4D2-B3B6-44B2-BDA9-447EF0F30872}"/>
                  </a:ext>
                </a:extLst>
              </p:cNvPr>
              <p:cNvSpPr/>
              <p:nvPr/>
            </p:nvSpPr>
            <p:spPr>
              <a:xfrm>
                <a:off x="3124804" y="5221609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A04B4D2-B3B6-44B2-BDA9-447EF0F30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804" y="5221609"/>
                <a:ext cx="578205" cy="5782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04E24AB-2315-4FE5-A72D-6636BBF83F50}"/>
                  </a:ext>
                </a:extLst>
              </p:cNvPr>
              <p:cNvSpPr/>
              <p:nvPr/>
            </p:nvSpPr>
            <p:spPr>
              <a:xfrm>
                <a:off x="3124804" y="4112486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04E24AB-2315-4FE5-A72D-6636BBF8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804" y="4112486"/>
                <a:ext cx="578205" cy="5782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D0495F8-D720-4022-8D8F-9A87556551DA}"/>
                  </a:ext>
                </a:extLst>
              </p:cNvPr>
              <p:cNvSpPr/>
              <p:nvPr/>
            </p:nvSpPr>
            <p:spPr>
              <a:xfrm>
                <a:off x="3124804" y="3003362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D0495F8-D720-4022-8D8F-9A875565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804" y="3003362"/>
                <a:ext cx="578205" cy="5782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727550E-9285-4A59-AAD1-C70974C5FE96}"/>
                  </a:ext>
                </a:extLst>
              </p:cNvPr>
              <p:cNvSpPr/>
              <p:nvPr/>
            </p:nvSpPr>
            <p:spPr>
              <a:xfrm>
                <a:off x="5225843" y="3003362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727550E-9285-4A59-AAD1-C70974C5F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843" y="3003362"/>
                <a:ext cx="578205" cy="5782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8E347D2-12EC-47CE-87A0-924E80780708}"/>
                  </a:ext>
                </a:extLst>
              </p:cNvPr>
              <p:cNvSpPr/>
              <p:nvPr/>
            </p:nvSpPr>
            <p:spPr>
              <a:xfrm>
                <a:off x="5225843" y="4112486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8E347D2-12EC-47CE-87A0-924E80780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843" y="4112486"/>
                <a:ext cx="578205" cy="5782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2F6F75-A27E-4472-91BE-6C04A532E009}"/>
              </a:ext>
            </a:extLst>
          </p:cNvPr>
          <p:cNvCxnSpPr>
            <a:stCxn id="13" idx="7"/>
            <a:endCxn id="16" idx="2"/>
          </p:cNvCxnSpPr>
          <p:nvPr/>
        </p:nvCxnSpPr>
        <p:spPr>
          <a:xfrm flipV="1">
            <a:off x="1384098" y="2183341"/>
            <a:ext cx="1740706" cy="426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EBBE06-DF0C-452A-B68B-CE4185906407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1468774" y="2813834"/>
            <a:ext cx="1656030" cy="47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04920C-949D-4F58-96B7-248E2FADF191}"/>
              </a:ext>
            </a:extLst>
          </p:cNvPr>
          <p:cNvCxnSpPr>
            <a:cxnSpLocks/>
            <a:stCxn id="13" idx="5"/>
            <a:endCxn id="17" idx="2"/>
          </p:cNvCxnSpPr>
          <p:nvPr/>
        </p:nvCxnSpPr>
        <p:spPr>
          <a:xfrm>
            <a:off x="1384098" y="3018260"/>
            <a:ext cx="1740706" cy="249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D54746-1684-48EF-A573-AD3870277C4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1468774" y="2813834"/>
            <a:ext cx="1656030" cy="1587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EBBD96-0621-42DD-AEFF-030E9D400B6D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1384098" y="2282915"/>
            <a:ext cx="1740706" cy="1385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97418F-50A4-4FA2-8C97-D124D2BBE66F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1468774" y="3292465"/>
            <a:ext cx="1656030" cy="580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B69343-30A2-4A63-9C09-307002D51971}"/>
              </a:ext>
            </a:extLst>
          </p:cNvPr>
          <p:cNvCxnSpPr>
            <a:cxnSpLocks/>
            <a:stCxn id="14" idx="5"/>
            <a:endCxn id="18" idx="2"/>
          </p:cNvCxnSpPr>
          <p:nvPr/>
        </p:nvCxnSpPr>
        <p:spPr>
          <a:xfrm>
            <a:off x="1384098" y="4077596"/>
            <a:ext cx="1740706" cy="32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C4AEE1-146B-4474-B8EF-CC5DF9E58E39}"/>
              </a:ext>
            </a:extLst>
          </p:cNvPr>
          <p:cNvCxnSpPr>
            <a:cxnSpLocks/>
            <a:stCxn id="14" idx="4"/>
            <a:endCxn id="17" idx="2"/>
          </p:cNvCxnSpPr>
          <p:nvPr/>
        </p:nvCxnSpPr>
        <p:spPr>
          <a:xfrm>
            <a:off x="1179672" y="4162272"/>
            <a:ext cx="1945132" cy="1348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3DA330-A796-40A1-B3E6-5BB527CB5560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1384098" y="2387767"/>
            <a:ext cx="1825382" cy="234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7B29265-3198-49E0-B7B1-037575B8E2B8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1468774" y="3292465"/>
            <a:ext cx="1656030" cy="1640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8A2914-D39D-4CFE-920D-E493207255EF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1468774" y="4401589"/>
            <a:ext cx="1656030" cy="530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93EFA1-0229-4FCC-BC21-39AC12877846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1384098" y="5136933"/>
            <a:ext cx="1740706" cy="373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C65110-37CF-4096-920B-8B4644F9FEDE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3703009" y="2183341"/>
            <a:ext cx="1607510" cy="90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2A8D40-36A6-4A34-B437-1ECF7C625008}"/>
              </a:ext>
            </a:extLst>
          </p:cNvPr>
          <p:cNvCxnSpPr>
            <a:cxnSpLocks/>
          </p:cNvCxnSpPr>
          <p:nvPr/>
        </p:nvCxnSpPr>
        <p:spPr>
          <a:xfrm>
            <a:off x="3618333" y="2370229"/>
            <a:ext cx="1607510" cy="201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95EA15-94A6-4B87-AE21-5E0D04670635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3703009" y="3292465"/>
            <a:ext cx="1522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67D2B5-2451-4A01-8CDF-8017C1BED044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3618333" y="3496891"/>
            <a:ext cx="1607510" cy="904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B35090C-55B6-4D51-976B-ABF6593D1426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3703009" y="3292465"/>
            <a:ext cx="1522834" cy="1109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DDA9D8-483E-4E27-A6F8-2F93D472AE60}"/>
              </a:ext>
            </a:extLst>
          </p:cNvPr>
          <p:cNvCxnSpPr>
            <a:cxnSpLocks/>
            <a:stCxn id="18" idx="5"/>
            <a:endCxn id="21" idx="2"/>
          </p:cNvCxnSpPr>
          <p:nvPr/>
        </p:nvCxnSpPr>
        <p:spPr>
          <a:xfrm flipV="1">
            <a:off x="3618333" y="4401589"/>
            <a:ext cx="1607510" cy="20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797D4CC-3A85-411B-8514-662291382928}"/>
              </a:ext>
            </a:extLst>
          </p:cNvPr>
          <p:cNvCxnSpPr>
            <a:cxnSpLocks/>
            <a:stCxn id="17" idx="6"/>
            <a:endCxn id="21" idx="3"/>
          </p:cNvCxnSpPr>
          <p:nvPr/>
        </p:nvCxnSpPr>
        <p:spPr>
          <a:xfrm flipV="1">
            <a:off x="3703009" y="4606015"/>
            <a:ext cx="1607510" cy="90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0962632-5567-47A0-A177-E8C75ED8E9BF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3618333" y="3496891"/>
            <a:ext cx="1692186" cy="1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3B832E-D292-4250-A9BE-16FDD433936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9309388" y="3873170"/>
            <a:ext cx="1702940" cy="16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172DE35-A666-4AE6-BC21-006B559B5ABF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121994" y="3873170"/>
            <a:ext cx="1656064" cy="3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31BABA8-1FBE-46C5-9463-86A8F8074CA5}"/>
              </a:ext>
            </a:extLst>
          </p:cNvPr>
          <p:cNvSpPr/>
          <p:nvPr/>
        </p:nvSpPr>
        <p:spPr>
          <a:xfrm>
            <a:off x="6543789" y="3584067"/>
            <a:ext cx="578205" cy="5782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30D6867-1E6E-4A33-8816-0DBEDF8976C1}"/>
              </a:ext>
            </a:extLst>
          </p:cNvPr>
          <p:cNvSpPr/>
          <p:nvPr/>
        </p:nvSpPr>
        <p:spPr>
          <a:xfrm>
            <a:off x="8778058" y="3584067"/>
            <a:ext cx="578205" cy="57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7ED4A0-33FC-4D87-9C29-F6398850568B}"/>
              </a:ext>
            </a:extLst>
          </p:cNvPr>
          <p:cNvSpPr/>
          <p:nvPr/>
        </p:nvSpPr>
        <p:spPr>
          <a:xfrm>
            <a:off x="11012328" y="3584067"/>
            <a:ext cx="578205" cy="578205"/>
          </a:xfrm>
          <a:prstGeom prst="ellipse">
            <a:avLst/>
          </a:prstGeom>
          <a:solidFill>
            <a:srgbClr val="F1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9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446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EB5C3-D50D-40C0-A29B-19C0F4BBE66E}"/>
              </a:ext>
            </a:extLst>
          </p:cNvPr>
          <p:cNvSpPr txBox="1"/>
          <p:nvPr/>
        </p:nvSpPr>
        <p:spPr>
          <a:xfrm>
            <a:off x="7215054" y="3633552"/>
            <a:ext cx="1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세워보았습니다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3B832E-D292-4250-A9BE-16FDD4339361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5138362" y="2528255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172DE35-A666-4AE6-BC21-006B559B5ABF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5138362" y="4279883"/>
            <a:ext cx="0" cy="117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31BABA8-1FBE-46C5-9463-86A8F8074CA5}"/>
              </a:ext>
            </a:extLst>
          </p:cNvPr>
          <p:cNvSpPr/>
          <p:nvPr/>
        </p:nvSpPr>
        <p:spPr>
          <a:xfrm>
            <a:off x="4849259" y="5453306"/>
            <a:ext cx="578205" cy="5782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30D6867-1E6E-4A33-8816-0DBEDF8976C1}"/>
              </a:ext>
            </a:extLst>
          </p:cNvPr>
          <p:cNvSpPr/>
          <p:nvPr/>
        </p:nvSpPr>
        <p:spPr>
          <a:xfrm>
            <a:off x="4849259" y="3701678"/>
            <a:ext cx="578205" cy="57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D7ED4A0-33FC-4D87-9C29-F6398850568B}"/>
              </a:ext>
            </a:extLst>
          </p:cNvPr>
          <p:cNvSpPr/>
          <p:nvPr/>
        </p:nvSpPr>
        <p:spPr>
          <a:xfrm>
            <a:off x="4849259" y="1950050"/>
            <a:ext cx="578205" cy="578205"/>
          </a:xfrm>
          <a:prstGeom prst="ellipse">
            <a:avLst/>
          </a:prstGeom>
          <a:solidFill>
            <a:srgbClr val="F1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3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393A7-4CE6-4311-89B9-78FDA590A57B}"/>
              </a:ext>
            </a:extLst>
          </p:cNvPr>
          <p:cNvSpPr txBox="1"/>
          <p:nvPr/>
        </p:nvSpPr>
        <p:spPr>
          <a:xfrm>
            <a:off x="654423" y="573741"/>
            <a:ext cx="659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Structure – Recurrent Neural Network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384873-DF85-4E55-A6B3-E4B6954375EE}"/>
              </a:ext>
            </a:extLst>
          </p:cNvPr>
          <p:cNvGrpSpPr/>
          <p:nvPr/>
        </p:nvGrpSpPr>
        <p:grpSpPr>
          <a:xfrm>
            <a:off x="1997905" y="1792733"/>
            <a:ext cx="7207990" cy="4081461"/>
            <a:chOff x="1997905" y="1792733"/>
            <a:chExt cx="7207990" cy="408146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64B143C-B625-463D-B9F7-DEFA267856DB}"/>
                </a:ext>
              </a:extLst>
            </p:cNvPr>
            <p:cNvGrpSpPr/>
            <p:nvPr/>
          </p:nvGrpSpPr>
          <p:grpSpPr>
            <a:xfrm>
              <a:off x="1997905" y="1792733"/>
              <a:ext cx="578205" cy="4081461"/>
              <a:chOff x="1997905" y="1792733"/>
              <a:chExt cx="578205" cy="4081461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E03B832E-D292-4250-A9BE-16FDD4339361}"/>
                  </a:ext>
                </a:extLst>
              </p:cNvPr>
              <p:cNvCxnSpPr>
                <a:cxnSpLocks/>
                <a:stCxn id="45" idx="0"/>
                <a:endCxn id="46" idx="4"/>
              </p:cNvCxnSpPr>
              <p:nvPr/>
            </p:nvCxnSpPr>
            <p:spPr>
              <a:xfrm flipV="1">
                <a:off x="2287008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0172DE35-A666-4AE6-BC21-006B559B5ABF}"/>
                  </a:ext>
                </a:extLst>
              </p:cNvPr>
              <p:cNvCxnSpPr>
                <a:cxnSpLocks/>
                <a:stCxn id="44" idx="0"/>
                <a:endCxn id="45" idx="4"/>
              </p:cNvCxnSpPr>
              <p:nvPr/>
            </p:nvCxnSpPr>
            <p:spPr>
              <a:xfrm flipV="1">
                <a:off x="2287008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31BABA8-1FBE-46C5-9463-86A8F8074CA5}"/>
                  </a:ext>
                </a:extLst>
              </p:cNvPr>
              <p:cNvSpPr/>
              <p:nvPr/>
            </p:nvSpPr>
            <p:spPr>
              <a:xfrm>
                <a:off x="1997905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330D6867-1E6E-4A33-8816-0DBEDF8976C1}"/>
                  </a:ext>
                </a:extLst>
              </p:cNvPr>
              <p:cNvSpPr/>
              <p:nvPr/>
            </p:nvSpPr>
            <p:spPr>
              <a:xfrm>
                <a:off x="1997905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AD7ED4A0-33FC-4D87-9C29-F6398850568B}"/>
                  </a:ext>
                </a:extLst>
              </p:cNvPr>
              <p:cNvSpPr/>
              <p:nvPr/>
            </p:nvSpPr>
            <p:spPr>
              <a:xfrm>
                <a:off x="1997905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430BE40-6515-47DA-85CC-8A14164CE3D2}"/>
                </a:ext>
              </a:extLst>
            </p:cNvPr>
            <p:cNvGrpSpPr/>
            <p:nvPr/>
          </p:nvGrpSpPr>
          <p:grpSpPr>
            <a:xfrm>
              <a:off x="5100455" y="1792733"/>
              <a:ext cx="578205" cy="4081461"/>
              <a:chOff x="5001656" y="1792733"/>
              <a:chExt cx="578205" cy="4081461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5FEC7542-9F2C-45E3-852A-02EA3DF004C5}"/>
                  </a:ext>
                </a:extLst>
              </p:cNvPr>
              <p:cNvCxnSpPr>
                <a:cxnSpLocks/>
                <a:stCxn id="15" idx="0"/>
                <a:endCxn id="16" idx="4"/>
              </p:cNvCxnSpPr>
              <p:nvPr/>
            </p:nvCxnSpPr>
            <p:spPr>
              <a:xfrm flipV="1">
                <a:off x="529075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B88D2C9F-9FE6-4195-A628-FDC147A13CC2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V="1">
                <a:off x="529075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C0B8C41-AA49-424E-8D2C-30CB0C71429A}"/>
                  </a:ext>
                </a:extLst>
              </p:cNvPr>
              <p:cNvSpPr/>
              <p:nvPr/>
            </p:nvSpPr>
            <p:spPr>
              <a:xfrm>
                <a:off x="500165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AD05795-DBB3-4754-8680-F85E4CE11EFA}"/>
                  </a:ext>
                </a:extLst>
              </p:cNvPr>
              <p:cNvSpPr/>
              <p:nvPr/>
            </p:nvSpPr>
            <p:spPr>
              <a:xfrm>
                <a:off x="500165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0254359-7923-494E-A3DD-10602036EB31}"/>
                  </a:ext>
                </a:extLst>
              </p:cNvPr>
              <p:cNvSpPr/>
              <p:nvPr/>
            </p:nvSpPr>
            <p:spPr>
              <a:xfrm>
                <a:off x="500165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54B4FD9-3810-42E5-9AD3-D164B3CEA42F}"/>
                </a:ext>
              </a:extLst>
            </p:cNvPr>
            <p:cNvGrpSpPr/>
            <p:nvPr/>
          </p:nvGrpSpPr>
          <p:grpSpPr>
            <a:xfrm>
              <a:off x="3549180" y="1792733"/>
              <a:ext cx="578205" cy="4081461"/>
              <a:chOff x="3656682" y="1792733"/>
              <a:chExt cx="578205" cy="4081461"/>
            </a:xfrm>
          </p:grpSpPr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C8B3EBCF-A5DB-4D29-8CA1-F23C93ED8676}"/>
                  </a:ext>
                </a:extLst>
              </p:cNvPr>
              <p:cNvCxnSpPr>
                <a:cxnSpLocks/>
                <a:stCxn id="26" idx="0"/>
                <a:endCxn id="27" idx="4"/>
              </p:cNvCxnSpPr>
              <p:nvPr/>
            </p:nvCxnSpPr>
            <p:spPr>
              <a:xfrm flipV="1">
                <a:off x="3945785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D2E79A0E-2512-4E11-A596-C2644E265734}"/>
                  </a:ext>
                </a:extLst>
              </p:cNvPr>
              <p:cNvCxnSpPr>
                <a:cxnSpLocks/>
                <a:stCxn id="24" idx="0"/>
                <a:endCxn id="26" idx="4"/>
              </p:cNvCxnSpPr>
              <p:nvPr/>
            </p:nvCxnSpPr>
            <p:spPr>
              <a:xfrm flipV="1">
                <a:off x="3945785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3CBD88F-7D5B-4732-935E-B161C64E1EB0}"/>
                  </a:ext>
                </a:extLst>
              </p:cNvPr>
              <p:cNvSpPr/>
              <p:nvPr/>
            </p:nvSpPr>
            <p:spPr>
              <a:xfrm>
                <a:off x="3656682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B5F9BF1-5BF1-41AF-BA42-2724266FA2EC}"/>
                  </a:ext>
                </a:extLst>
              </p:cNvPr>
              <p:cNvSpPr/>
              <p:nvPr/>
            </p:nvSpPr>
            <p:spPr>
              <a:xfrm>
                <a:off x="3656682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59FA741-723D-47E2-8B79-27A0931E57EA}"/>
                  </a:ext>
                </a:extLst>
              </p:cNvPr>
              <p:cNvSpPr/>
              <p:nvPr/>
            </p:nvSpPr>
            <p:spPr>
              <a:xfrm>
                <a:off x="3656682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0214A98-F1C4-41D1-87A0-319380E4EDBD}"/>
                </a:ext>
              </a:extLst>
            </p:cNvPr>
            <p:cNvGrpSpPr/>
            <p:nvPr/>
          </p:nvGrpSpPr>
          <p:grpSpPr>
            <a:xfrm>
              <a:off x="8627690" y="1792733"/>
              <a:ext cx="578205" cy="4081461"/>
              <a:chOff x="8203006" y="1792733"/>
              <a:chExt cx="578205" cy="4081461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450A365-643B-443E-A1C3-47582CC1CA32}"/>
                  </a:ext>
                </a:extLst>
              </p:cNvPr>
              <p:cNvCxnSpPr>
                <a:cxnSpLocks/>
                <a:stCxn id="31" idx="0"/>
                <a:endCxn id="32" idx="4"/>
              </p:cNvCxnSpPr>
              <p:nvPr/>
            </p:nvCxnSpPr>
            <p:spPr>
              <a:xfrm flipV="1">
                <a:off x="849210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3002E70-DA98-43FC-B710-83884A16F936}"/>
                  </a:ext>
                </a:extLst>
              </p:cNvPr>
              <p:cNvCxnSpPr>
                <a:cxnSpLocks/>
                <a:stCxn id="30" idx="0"/>
                <a:endCxn id="31" idx="4"/>
              </p:cNvCxnSpPr>
              <p:nvPr/>
            </p:nvCxnSpPr>
            <p:spPr>
              <a:xfrm flipV="1">
                <a:off x="849210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8EE97CB7-88BE-41DA-8300-B03BE4095F83}"/>
                  </a:ext>
                </a:extLst>
              </p:cNvPr>
              <p:cNvGrpSpPr/>
              <p:nvPr/>
            </p:nvGrpSpPr>
            <p:grpSpPr>
              <a:xfrm>
                <a:off x="8203006" y="1792733"/>
                <a:ext cx="578205" cy="4081461"/>
                <a:chOff x="8203006" y="1792733"/>
                <a:chExt cx="578205" cy="4081461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255CCC1-4701-493C-AC99-31F83B292604}"/>
                    </a:ext>
                  </a:extLst>
                </p:cNvPr>
                <p:cNvSpPr/>
                <p:nvPr/>
              </p:nvSpPr>
              <p:spPr>
                <a:xfrm>
                  <a:off x="820300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9C994742-34B0-4326-BE8A-32EF69B4BB9F}"/>
                    </a:ext>
                  </a:extLst>
                </p:cNvPr>
                <p:cNvSpPr/>
                <p:nvPr/>
              </p:nvSpPr>
              <p:spPr>
                <a:xfrm>
                  <a:off x="8203006" y="3544361"/>
                  <a:ext cx="578205" cy="57820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40E0B32A-3760-4904-9828-ABF19946DA70}"/>
                    </a:ext>
                  </a:extLst>
                </p:cNvPr>
                <p:cNvSpPr/>
                <p:nvPr/>
              </p:nvSpPr>
              <p:spPr>
                <a:xfrm>
                  <a:off x="820300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6DC1A7-CB9C-418B-BAD5-C8989DF8FCD2}"/>
                </a:ext>
              </a:extLst>
            </p:cNvPr>
            <p:cNvSpPr txBox="1"/>
            <p:nvPr/>
          </p:nvSpPr>
          <p:spPr>
            <a:xfrm>
              <a:off x="6796280" y="354436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………..</a:t>
              </a:r>
              <a:endParaRPr lang="ko-KR" altLang="en-US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FEB2300-B9C6-43DA-B2A5-97D7074B1C17}"/>
                </a:ext>
              </a:extLst>
            </p:cNvPr>
            <p:cNvCxnSpPr>
              <a:cxnSpLocks/>
              <a:stCxn id="45" idx="6"/>
              <a:endCxn id="26" idx="2"/>
            </p:cNvCxnSpPr>
            <p:nvPr/>
          </p:nvCxnSpPr>
          <p:spPr>
            <a:xfrm>
              <a:off x="2576110" y="3833464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0C7110D-76E9-4FAD-8ADA-60FBAEBA2BB1}"/>
                </a:ext>
              </a:extLst>
            </p:cNvPr>
            <p:cNvCxnSpPr/>
            <p:nvPr/>
          </p:nvCxnSpPr>
          <p:spPr>
            <a:xfrm>
              <a:off x="4127385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E01A04A-23D8-4C5C-A74F-6BC9EB7B41B8}"/>
                </a:ext>
              </a:extLst>
            </p:cNvPr>
            <p:cNvCxnSpPr/>
            <p:nvPr/>
          </p:nvCxnSpPr>
          <p:spPr>
            <a:xfrm>
              <a:off x="567866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C29DD1D-9EA9-474F-986E-292BA2927CB4}"/>
                </a:ext>
              </a:extLst>
            </p:cNvPr>
            <p:cNvCxnSpPr/>
            <p:nvPr/>
          </p:nvCxnSpPr>
          <p:spPr>
            <a:xfrm>
              <a:off x="765462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6B486E-E540-4664-9EF0-5B9BA11ADF66}"/>
              </a:ext>
            </a:extLst>
          </p:cNvPr>
          <p:cNvCxnSpPr/>
          <p:nvPr/>
        </p:nvCxnSpPr>
        <p:spPr>
          <a:xfrm>
            <a:off x="2591808" y="6483794"/>
            <a:ext cx="864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DF292E-97C8-4553-9C4E-6F55EE32E654}"/>
              </a:ext>
            </a:extLst>
          </p:cNvPr>
          <p:cNvSpPr txBox="1"/>
          <p:nvPr/>
        </p:nvSpPr>
        <p:spPr>
          <a:xfrm>
            <a:off x="10568673" y="6582116"/>
            <a:ext cx="10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Time</a:t>
            </a:r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3AFFF3-61AE-450C-9438-24A6C93E704D}"/>
              </a:ext>
            </a:extLst>
          </p:cNvPr>
          <p:cNvGrpSpPr/>
          <p:nvPr/>
        </p:nvGrpSpPr>
        <p:grpSpPr>
          <a:xfrm>
            <a:off x="2150305" y="1945133"/>
            <a:ext cx="7207990" cy="4081461"/>
            <a:chOff x="1997905" y="1792733"/>
            <a:chExt cx="7207990" cy="408146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EEBF94B-9570-48EE-A036-CD68D886F5E3}"/>
                </a:ext>
              </a:extLst>
            </p:cNvPr>
            <p:cNvGrpSpPr/>
            <p:nvPr/>
          </p:nvGrpSpPr>
          <p:grpSpPr>
            <a:xfrm>
              <a:off x="1997905" y="1792733"/>
              <a:ext cx="578205" cy="4081461"/>
              <a:chOff x="1997905" y="1792733"/>
              <a:chExt cx="578205" cy="4081461"/>
            </a:xfrm>
          </p:grpSpPr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5B2E3364-4019-4B50-B2B6-4231D83DBF03}"/>
                  </a:ext>
                </a:extLst>
              </p:cNvPr>
              <p:cNvCxnSpPr>
                <a:cxnSpLocks/>
                <a:stCxn id="81" idx="0"/>
                <a:endCxn id="82" idx="4"/>
              </p:cNvCxnSpPr>
              <p:nvPr/>
            </p:nvCxnSpPr>
            <p:spPr>
              <a:xfrm flipV="1">
                <a:off x="2287008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D318E5D2-EE00-4B99-AF64-9479BC717BEA}"/>
                  </a:ext>
                </a:extLst>
              </p:cNvPr>
              <p:cNvCxnSpPr>
                <a:cxnSpLocks/>
                <a:stCxn id="80" idx="0"/>
                <a:endCxn id="81" idx="4"/>
              </p:cNvCxnSpPr>
              <p:nvPr/>
            </p:nvCxnSpPr>
            <p:spPr>
              <a:xfrm flipV="1">
                <a:off x="2287008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EC5B1F81-0E88-4E63-A613-417537B640D7}"/>
                  </a:ext>
                </a:extLst>
              </p:cNvPr>
              <p:cNvSpPr/>
              <p:nvPr/>
            </p:nvSpPr>
            <p:spPr>
              <a:xfrm>
                <a:off x="1997905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AE46EDF-2B0A-4D83-940B-F0FA6BF8BAA1}"/>
                  </a:ext>
                </a:extLst>
              </p:cNvPr>
              <p:cNvSpPr/>
              <p:nvPr/>
            </p:nvSpPr>
            <p:spPr>
              <a:xfrm>
                <a:off x="1997905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C469404-BFC0-4A4E-81D0-F6EB1E6034BC}"/>
                  </a:ext>
                </a:extLst>
              </p:cNvPr>
              <p:cNvSpPr/>
              <p:nvPr/>
            </p:nvSpPr>
            <p:spPr>
              <a:xfrm>
                <a:off x="1997905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C81519C-CC29-463D-9D14-C7EA5160E765}"/>
                </a:ext>
              </a:extLst>
            </p:cNvPr>
            <p:cNvGrpSpPr/>
            <p:nvPr/>
          </p:nvGrpSpPr>
          <p:grpSpPr>
            <a:xfrm>
              <a:off x="5100455" y="1792733"/>
              <a:ext cx="578205" cy="4081461"/>
              <a:chOff x="5001656" y="1792733"/>
              <a:chExt cx="578205" cy="4081461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B71C95CC-1D65-4518-878B-914331F9A60F}"/>
                  </a:ext>
                </a:extLst>
              </p:cNvPr>
              <p:cNvCxnSpPr>
                <a:cxnSpLocks/>
                <a:stCxn id="76" idx="0"/>
                <a:endCxn id="77" idx="4"/>
              </p:cNvCxnSpPr>
              <p:nvPr/>
            </p:nvCxnSpPr>
            <p:spPr>
              <a:xfrm flipV="1">
                <a:off x="529075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26B1D09F-E311-4973-B612-49A6CD38CFBB}"/>
                  </a:ext>
                </a:extLst>
              </p:cNvPr>
              <p:cNvCxnSpPr>
                <a:cxnSpLocks/>
                <a:stCxn id="75" idx="0"/>
                <a:endCxn id="76" idx="4"/>
              </p:cNvCxnSpPr>
              <p:nvPr/>
            </p:nvCxnSpPr>
            <p:spPr>
              <a:xfrm flipV="1">
                <a:off x="529075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D032FC5-D9E6-4BF9-91DD-ED775E3304B2}"/>
                  </a:ext>
                </a:extLst>
              </p:cNvPr>
              <p:cNvSpPr/>
              <p:nvPr/>
            </p:nvSpPr>
            <p:spPr>
              <a:xfrm>
                <a:off x="500165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82832F-2F87-40EC-B8D7-7D6EA1BADC07}"/>
                  </a:ext>
                </a:extLst>
              </p:cNvPr>
              <p:cNvSpPr/>
              <p:nvPr/>
            </p:nvSpPr>
            <p:spPr>
              <a:xfrm>
                <a:off x="500165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5B8EC60-B458-4E4C-9C3E-CA570D001CC3}"/>
                  </a:ext>
                </a:extLst>
              </p:cNvPr>
              <p:cNvSpPr/>
              <p:nvPr/>
            </p:nvSpPr>
            <p:spPr>
              <a:xfrm>
                <a:off x="500165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8CA4B50-7C27-491C-8A47-25565419DCA1}"/>
                </a:ext>
              </a:extLst>
            </p:cNvPr>
            <p:cNvGrpSpPr/>
            <p:nvPr/>
          </p:nvGrpSpPr>
          <p:grpSpPr>
            <a:xfrm>
              <a:off x="3549180" y="1792733"/>
              <a:ext cx="578205" cy="4081461"/>
              <a:chOff x="3656682" y="1792733"/>
              <a:chExt cx="578205" cy="4081461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D39E1950-A296-48B2-AB4F-8B41855743FA}"/>
                  </a:ext>
                </a:extLst>
              </p:cNvPr>
              <p:cNvCxnSpPr>
                <a:cxnSpLocks/>
                <a:stCxn id="71" idx="0"/>
                <a:endCxn id="72" idx="4"/>
              </p:cNvCxnSpPr>
              <p:nvPr/>
            </p:nvCxnSpPr>
            <p:spPr>
              <a:xfrm flipV="1">
                <a:off x="3945785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B6BBF704-611E-4657-9A69-770FA5EEDC9D}"/>
                  </a:ext>
                </a:extLst>
              </p:cNvPr>
              <p:cNvCxnSpPr>
                <a:cxnSpLocks/>
                <a:stCxn id="70" idx="0"/>
                <a:endCxn id="71" idx="4"/>
              </p:cNvCxnSpPr>
              <p:nvPr/>
            </p:nvCxnSpPr>
            <p:spPr>
              <a:xfrm flipV="1">
                <a:off x="3945785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5AB4BD69-484B-4AE7-9E70-CA4F0B6C58D3}"/>
                  </a:ext>
                </a:extLst>
              </p:cNvPr>
              <p:cNvSpPr/>
              <p:nvPr/>
            </p:nvSpPr>
            <p:spPr>
              <a:xfrm>
                <a:off x="3656682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BDFE1C1-56C4-45A7-B139-836C05EA9BC2}"/>
                  </a:ext>
                </a:extLst>
              </p:cNvPr>
              <p:cNvSpPr/>
              <p:nvPr/>
            </p:nvSpPr>
            <p:spPr>
              <a:xfrm>
                <a:off x="3656682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B64F524-564A-4C9D-8ABD-F24B6B893699}"/>
                  </a:ext>
                </a:extLst>
              </p:cNvPr>
              <p:cNvSpPr/>
              <p:nvPr/>
            </p:nvSpPr>
            <p:spPr>
              <a:xfrm>
                <a:off x="3656682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67E4F6D-15BE-4BBC-AD1C-D0B52D809C95}"/>
                </a:ext>
              </a:extLst>
            </p:cNvPr>
            <p:cNvGrpSpPr/>
            <p:nvPr/>
          </p:nvGrpSpPr>
          <p:grpSpPr>
            <a:xfrm>
              <a:off x="8627690" y="1792733"/>
              <a:ext cx="578205" cy="4081461"/>
              <a:chOff x="8203006" y="1792733"/>
              <a:chExt cx="578205" cy="4081461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5E44455F-E3E1-4656-9C0F-970A435C6812}"/>
                  </a:ext>
                </a:extLst>
              </p:cNvPr>
              <p:cNvCxnSpPr>
                <a:cxnSpLocks/>
                <a:stCxn id="66" idx="0"/>
                <a:endCxn id="67" idx="4"/>
              </p:cNvCxnSpPr>
              <p:nvPr/>
            </p:nvCxnSpPr>
            <p:spPr>
              <a:xfrm flipV="1">
                <a:off x="849210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1DDC7437-F940-4839-ADB7-8F9A72FFE2F6}"/>
                  </a:ext>
                </a:extLst>
              </p:cNvPr>
              <p:cNvCxnSpPr>
                <a:cxnSpLocks/>
                <a:stCxn id="65" idx="0"/>
                <a:endCxn id="66" idx="4"/>
              </p:cNvCxnSpPr>
              <p:nvPr/>
            </p:nvCxnSpPr>
            <p:spPr>
              <a:xfrm flipV="1">
                <a:off x="849210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089A4A8-33DC-404B-A67F-FAA5280BA7AC}"/>
                  </a:ext>
                </a:extLst>
              </p:cNvPr>
              <p:cNvGrpSpPr/>
              <p:nvPr/>
            </p:nvGrpSpPr>
            <p:grpSpPr>
              <a:xfrm>
                <a:off x="8203006" y="1792733"/>
                <a:ext cx="578205" cy="4081461"/>
                <a:chOff x="8203006" y="1792733"/>
                <a:chExt cx="578205" cy="4081461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6D2B6F8C-A478-4AF6-B5E7-EBFA7F44305C}"/>
                    </a:ext>
                  </a:extLst>
                </p:cNvPr>
                <p:cNvSpPr/>
                <p:nvPr/>
              </p:nvSpPr>
              <p:spPr>
                <a:xfrm>
                  <a:off x="820300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9AA7E405-F51C-45E8-86AD-5ADF0772FCE9}"/>
                    </a:ext>
                  </a:extLst>
                </p:cNvPr>
                <p:cNvSpPr/>
                <p:nvPr/>
              </p:nvSpPr>
              <p:spPr>
                <a:xfrm>
                  <a:off x="8203006" y="3544361"/>
                  <a:ext cx="578205" cy="57820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0E1DD3C8-0684-43C1-8394-678210E89E06}"/>
                    </a:ext>
                  </a:extLst>
                </p:cNvPr>
                <p:cNvSpPr/>
                <p:nvPr/>
              </p:nvSpPr>
              <p:spPr>
                <a:xfrm>
                  <a:off x="820300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4DCA42E-D8AF-410D-AA0C-61F724D7A015}"/>
                </a:ext>
              </a:extLst>
            </p:cNvPr>
            <p:cNvSpPr txBox="1"/>
            <p:nvPr/>
          </p:nvSpPr>
          <p:spPr>
            <a:xfrm>
              <a:off x="6796280" y="354436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………..</a:t>
              </a:r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6F723FD-5864-4101-805D-FF26C30A5989}"/>
                </a:ext>
              </a:extLst>
            </p:cNvPr>
            <p:cNvCxnSpPr>
              <a:cxnSpLocks/>
              <a:stCxn id="81" idx="6"/>
              <a:endCxn id="71" idx="2"/>
            </p:cNvCxnSpPr>
            <p:nvPr/>
          </p:nvCxnSpPr>
          <p:spPr>
            <a:xfrm>
              <a:off x="2576110" y="3833464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B0F8E46-28F2-4689-AE1D-DC701E1593E5}"/>
                </a:ext>
              </a:extLst>
            </p:cNvPr>
            <p:cNvCxnSpPr/>
            <p:nvPr/>
          </p:nvCxnSpPr>
          <p:spPr>
            <a:xfrm>
              <a:off x="4127385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BCFE448-A971-4EEA-B2D3-27ADC14FAB18}"/>
                </a:ext>
              </a:extLst>
            </p:cNvPr>
            <p:cNvCxnSpPr/>
            <p:nvPr/>
          </p:nvCxnSpPr>
          <p:spPr>
            <a:xfrm>
              <a:off x="567866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D90C8EB-BBB2-4A41-90BA-194AC7FDEF7A}"/>
                </a:ext>
              </a:extLst>
            </p:cNvPr>
            <p:cNvCxnSpPr/>
            <p:nvPr/>
          </p:nvCxnSpPr>
          <p:spPr>
            <a:xfrm>
              <a:off x="765462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E919D59-03C4-4F0A-98CF-962DF62682EB}"/>
              </a:ext>
            </a:extLst>
          </p:cNvPr>
          <p:cNvGrpSpPr/>
          <p:nvPr/>
        </p:nvGrpSpPr>
        <p:grpSpPr>
          <a:xfrm>
            <a:off x="2302705" y="2097533"/>
            <a:ext cx="7207990" cy="4081461"/>
            <a:chOff x="1997905" y="1792733"/>
            <a:chExt cx="7207990" cy="4081461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C502BEA-A0B1-4743-99DE-F88979A59963}"/>
                </a:ext>
              </a:extLst>
            </p:cNvPr>
            <p:cNvGrpSpPr/>
            <p:nvPr/>
          </p:nvGrpSpPr>
          <p:grpSpPr>
            <a:xfrm>
              <a:off x="1997905" y="1792733"/>
              <a:ext cx="578205" cy="4081461"/>
              <a:chOff x="1997905" y="1792733"/>
              <a:chExt cx="578205" cy="4081461"/>
            </a:xfrm>
          </p:grpSpPr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11124889-C17D-4156-82F6-8C3049BE3640}"/>
                  </a:ext>
                </a:extLst>
              </p:cNvPr>
              <p:cNvCxnSpPr>
                <a:cxnSpLocks/>
                <a:stCxn id="112" idx="0"/>
                <a:endCxn id="113" idx="4"/>
              </p:cNvCxnSpPr>
              <p:nvPr/>
            </p:nvCxnSpPr>
            <p:spPr>
              <a:xfrm flipV="1">
                <a:off x="2287008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5ABEFE04-0C08-4093-85F3-4B2FB2712EBF}"/>
                  </a:ext>
                </a:extLst>
              </p:cNvPr>
              <p:cNvCxnSpPr>
                <a:cxnSpLocks/>
                <a:stCxn id="111" idx="0"/>
                <a:endCxn id="112" idx="4"/>
              </p:cNvCxnSpPr>
              <p:nvPr/>
            </p:nvCxnSpPr>
            <p:spPr>
              <a:xfrm flipV="1">
                <a:off x="2287008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E99B3E1-6216-4C01-A8FC-11DF6CF8C50E}"/>
                  </a:ext>
                </a:extLst>
              </p:cNvPr>
              <p:cNvSpPr/>
              <p:nvPr/>
            </p:nvSpPr>
            <p:spPr>
              <a:xfrm>
                <a:off x="1997905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97669BF-DB8D-40B7-8F97-4B51DB429144}"/>
                  </a:ext>
                </a:extLst>
              </p:cNvPr>
              <p:cNvSpPr/>
              <p:nvPr/>
            </p:nvSpPr>
            <p:spPr>
              <a:xfrm>
                <a:off x="1997905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4D084F-D68A-4538-8595-0D18F37E9097}"/>
                  </a:ext>
                </a:extLst>
              </p:cNvPr>
              <p:cNvSpPr/>
              <p:nvPr/>
            </p:nvSpPr>
            <p:spPr>
              <a:xfrm>
                <a:off x="1997905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F19DE22-DE5B-4401-8585-F2D179D09B3B}"/>
                </a:ext>
              </a:extLst>
            </p:cNvPr>
            <p:cNvGrpSpPr/>
            <p:nvPr/>
          </p:nvGrpSpPr>
          <p:grpSpPr>
            <a:xfrm>
              <a:off x="5100455" y="1792733"/>
              <a:ext cx="578205" cy="4081461"/>
              <a:chOff x="5001656" y="1792733"/>
              <a:chExt cx="578205" cy="4081461"/>
            </a:xfrm>
          </p:grpSpPr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0BEC2F68-266C-43FF-89A6-FA48225364B5}"/>
                  </a:ext>
                </a:extLst>
              </p:cNvPr>
              <p:cNvCxnSpPr>
                <a:cxnSpLocks/>
                <a:stCxn id="107" idx="0"/>
                <a:endCxn id="108" idx="4"/>
              </p:cNvCxnSpPr>
              <p:nvPr/>
            </p:nvCxnSpPr>
            <p:spPr>
              <a:xfrm flipV="1">
                <a:off x="529075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33443CA5-2849-4794-A013-7F99B30B1D00}"/>
                  </a:ext>
                </a:extLst>
              </p:cNvPr>
              <p:cNvCxnSpPr>
                <a:cxnSpLocks/>
                <a:stCxn id="106" idx="0"/>
                <a:endCxn id="107" idx="4"/>
              </p:cNvCxnSpPr>
              <p:nvPr/>
            </p:nvCxnSpPr>
            <p:spPr>
              <a:xfrm flipV="1">
                <a:off x="529075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6C9CF14D-C1AA-4F75-91E2-31B2209F4086}"/>
                  </a:ext>
                </a:extLst>
              </p:cNvPr>
              <p:cNvSpPr/>
              <p:nvPr/>
            </p:nvSpPr>
            <p:spPr>
              <a:xfrm>
                <a:off x="500165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1D03DE8-1CDD-4268-9C03-FDBACEBB699A}"/>
                  </a:ext>
                </a:extLst>
              </p:cNvPr>
              <p:cNvSpPr/>
              <p:nvPr/>
            </p:nvSpPr>
            <p:spPr>
              <a:xfrm>
                <a:off x="500165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D2013B24-563F-4DA6-8A86-2A6EDE6106C5}"/>
                  </a:ext>
                </a:extLst>
              </p:cNvPr>
              <p:cNvSpPr/>
              <p:nvPr/>
            </p:nvSpPr>
            <p:spPr>
              <a:xfrm>
                <a:off x="500165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78A2755B-AECF-46FA-95FB-C6BF913F5BD3}"/>
                </a:ext>
              </a:extLst>
            </p:cNvPr>
            <p:cNvGrpSpPr/>
            <p:nvPr/>
          </p:nvGrpSpPr>
          <p:grpSpPr>
            <a:xfrm>
              <a:off x="3549180" y="1792733"/>
              <a:ext cx="578205" cy="4081461"/>
              <a:chOff x="3656682" y="1792733"/>
              <a:chExt cx="578205" cy="4081461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35F79ADD-1D6B-4CE7-825F-1F710248D7C7}"/>
                  </a:ext>
                </a:extLst>
              </p:cNvPr>
              <p:cNvCxnSpPr>
                <a:cxnSpLocks/>
                <a:stCxn id="102" idx="0"/>
                <a:endCxn id="103" idx="4"/>
              </p:cNvCxnSpPr>
              <p:nvPr/>
            </p:nvCxnSpPr>
            <p:spPr>
              <a:xfrm flipV="1">
                <a:off x="3945785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D68F210B-CE49-40C5-ACE5-D3ECFA3413F1}"/>
                  </a:ext>
                </a:extLst>
              </p:cNvPr>
              <p:cNvCxnSpPr>
                <a:cxnSpLocks/>
                <a:stCxn id="101" idx="0"/>
                <a:endCxn id="102" idx="4"/>
              </p:cNvCxnSpPr>
              <p:nvPr/>
            </p:nvCxnSpPr>
            <p:spPr>
              <a:xfrm flipV="1">
                <a:off x="3945785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A403368-2F22-43A7-A024-CBDE2AD26005}"/>
                  </a:ext>
                </a:extLst>
              </p:cNvPr>
              <p:cNvSpPr/>
              <p:nvPr/>
            </p:nvSpPr>
            <p:spPr>
              <a:xfrm>
                <a:off x="3656682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A92F02D-B9BD-459E-987A-213C5DFDF81D}"/>
                  </a:ext>
                </a:extLst>
              </p:cNvPr>
              <p:cNvSpPr/>
              <p:nvPr/>
            </p:nvSpPr>
            <p:spPr>
              <a:xfrm>
                <a:off x="3656682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B64E0C6C-7D1A-4C0D-B837-65F2BD4A83D9}"/>
                  </a:ext>
                </a:extLst>
              </p:cNvPr>
              <p:cNvSpPr/>
              <p:nvPr/>
            </p:nvSpPr>
            <p:spPr>
              <a:xfrm>
                <a:off x="3656682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4D2B004-07DF-45CC-B2EA-B0311AC44A83}"/>
                </a:ext>
              </a:extLst>
            </p:cNvPr>
            <p:cNvGrpSpPr/>
            <p:nvPr/>
          </p:nvGrpSpPr>
          <p:grpSpPr>
            <a:xfrm>
              <a:off x="8627690" y="1792733"/>
              <a:ext cx="578205" cy="4081461"/>
              <a:chOff x="8203006" y="1792733"/>
              <a:chExt cx="578205" cy="4081461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3F34A49F-09CB-48B7-AF4F-4C224BF4538F}"/>
                  </a:ext>
                </a:extLst>
              </p:cNvPr>
              <p:cNvCxnSpPr>
                <a:cxnSpLocks/>
                <a:stCxn id="97" idx="0"/>
                <a:endCxn id="98" idx="4"/>
              </p:cNvCxnSpPr>
              <p:nvPr/>
            </p:nvCxnSpPr>
            <p:spPr>
              <a:xfrm flipV="1">
                <a:off x="849210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ED9C9AE0-964C-4C7A-B499-169368060728}"/>
                  </a:ext>
                </a:extLst>
              </p:cNvPr>
              <p:cNvCxnSpPr>
                <a:cxnSpLocks/>
                <a:stCxn id="96" idx="0"/>
                <a:endCxn id="97" idx="4"/>
              </p:cNvCxnSpPr>
              <p:nvPr/>
            </p:nvCxnSpPr>
            <p:spPr>
              <a:xfrm flipV="1">
                <a:off x="849210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E22BF36D-7BE1-4F9E-ACF3-07893EED92E5}"/>
                  </a:ext>
                </a:extLst>
              </p:cNvPr>
              <p:cNvGrpSpPr/>
              <p:nvPr/>
            </p:nvGrpSpPr>
            <p:grpSpPr>
              <a:xfrm>
                <a:off x="8203006" y="1792733"/>
                <a:ext cx="578205" cy="4081461"/>
                <a:chOff x="8203006" y="1792733"/>
                <a:chExt cx="578205" cy="408146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C55CAAFD-1D25-4154-97B1-7CAFCF46C7CE}"/>
                    </a:ext>
                  </a:extLst>
                </p:cNvPr>
                <p:cNvSpPr/>
                <p:nvPr/>
              </p:nvSpPr>
              <p:spPr>
                <a:xfrm>
                  <a:off x="820300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D184EEE2-C416-417D-BF6A-64C64C288022}"/>
                    </a:ext>
                  </a:extLst>
                </p:cNvPr>
                <p:cNvSpPr/>
                <p:nvPr/>
              </p:nvSpPr>
              <p:spPr>
                <a:xfrm>
                  <a:off x="8203006" y="3544361"/>
                  <a:ext cx="578205" cy="57820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5B359083-A2C3-478B-8349-C80ECAC74D73}"/>
                    </a:ext>
                  </a:extLst>
                </p:cNvPr>
                <p:cNvSpPr/>
                <p:nvPr/>
              </p:nvSpPr>
              <p:spPr>
                <a:xfrm>
                  <a:off x="820300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5B80C22-551B-4AF9-8073-8FAB0E8127DB}"/>
                </a:ext>
              </a:extLst>
            </p:cNvPr>
            <p:cNvSpPr txBox="1"/>
            <p:nvPr/>
          </p:nvSpPr>
          <p:spPr>
            <a:xfrm>
              <a:off x="6796280" y="354436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………..</a:t>
              </a:r>
              <a:endParaRPr lang="ko-KR" altLang="en-US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36D9AC7-2FE4-4AA7-BD91-3997C28D99C6}"/>
                </a:ext>
              </a:extLst>
            </p:cNvPr>
            <p:cNvCxnSpPr>
              <a:cxnSpLocks/>
              <a:stCxn id="112" idx="6"/>
              <a:endCxn id="102" idx="2"/>
            </p:cNvCxnSpPr>
            <p:nvPr/>
          </p:nvCxnSpPr>
          <p:spPr>
            <a:xfrm>
              <a:off x="2576110" y="3833464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3A34E2F-47E7-48EF-AD83-D745CE228E1E}"/>
                </a:ext>
              </a:extLst>
            </p:cNvPr>
            <p:cNvCxnSpPr/>
            <p:nvPr/>
          </p:nvCxnSpPr>
          <p:spPr>
            <a:xfrm>
              <a:off x="4127385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BBB3085B-5252-4963-A2A3-E73DDC61BA8E}"/>
                </a:ext>
              </a:extLst>
            </p:cNvPr>
            <p:cNvCxnSpPr/>
            <p:nvPr/>
          </p:nvCxnSpPr>
          <p:spPr>
            <a:xfrm>
              <a:off x="567866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B8A168-16D4-4957-A5F3-CF7A96CFB0F3}"/>
                </a:ext>
              </a:extLst>
            </p:cNvPr>
            <p:cNvCxnSpPr/>
            <p:nvPr/>
          </p:nvCxnSpPr>
          <p:spPr>
            <a:xfrm>
              <a:off x="765462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7DBB38-6433-4B91-9D2C-38BAC5EBAF6A}"/>
              </a:ext>
            </a:extLst>
          </p:cNvPr>
          <p:cNvGrpSpPr/>
          <p:nvPr/>
        </p:nvGrpSpPr>
        <p:grpSpPr>
          <a:xfrm>
            <a:off x="2455105" y="2249933"/>
            <a:ext cx="7207990" cy="4081461"/>
            <a:chOff x="1997905" y="1792733"/>
            <a:chExt cx="7207990" cy="4081461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E930EC1-9A6D-4EFF-85BF-E006BC30B3D9}"/>
                </a:ext>
              </a:extLst>
            </p:cNvPr>
            <p:cNvGrpSpPr/>
            <p:nvPr/>
          </p:nvGrpSpPr>
          <p:grpSpPr>
            <a:xfrm>
              <a:off x="1997905" y="1792733"/>
              <a:ext cx="578205" cy="4081461"/>
              <a:chOff x="1997905" y="1792733"/>
              <a:chExt cx="578205" cy="4081461"/>
            </a:xfrm>
          </p:grpSpPr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DE16DC84-979C-43D9-B307-12D81888AC3C}"/>
                  </a:ext>
                </a:extLst>
              </p:cNvPr>
              <p:cNvCxnSpPr>
                <a:cxnSpLocks/>
                <a:stCxn id="143" idx="0"/>
                <a:endCxn id="144" idx="4"/>
              </p:cNvCxnSpPr>
              <p:nvPr/>
            </p:nvCxnSpPr>
            <p:spPr>
              <a:xfrm flipV="1">
                <a:off x="2287008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21844AE8-1776-44D8-A3A6-D49196ED3596}"/>
                  </a:ext>
                </a:extLst>
              </p:cNvPr>
              <p:cNvCxnSpPr>
                <a:cxnSpLocks/>
                <a:stCxn id="142" idx="0"/>
                <a:endCxn id="143" idx="4"/>
              </p:cNvCxnSpPr>
              <p:nvPr/>
            </p:nvCxnSpPr>
            <p:spPr>
              <a:xfrm flipV="1">
                <a:off x="2287008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0C2E16A3-507E-4068-BD80-73422800DA8B}"/>
                  </a:ext>
                </a:extLst>
              </p:cNvPr>
              <p:cNvSpPr/>
              <p:nvPr/>
            </p:nvSpPr>
            <p:spPr>
              <a:xfrm>
                <a:off x="1997905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0FB92852-BC16-4AEC-9491-2ACBA8070E72}"/>
                  </a:ext>
                </a:extLst>
              </p:cNvPr>
              <p:cNvSpPr/>
              <p:nvPr/>
            </p:nvSpPr>
            <p:spPr>
              <a:xfrm>
                <a:off x="1997905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4F47AF18-0EF5-4A55-87E9-120EC5EA5AB5}"/>
                  </a:ext>
                </a:extLst>
              </p:cNvPr>
              <p:cNvSpPr/>
              <p:nvPr/>
            </p:nvSpPr>
            <p:spPr>
              <a:xfrm>
                <a:off x="1997905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B7F4590-9A57-4093-A5DE-AC65609B7C9D}"/>
                </a:ext>
              </a:extLst>
            </p:cNvPr>
            <p:cNvGrpSpPr/>
            <p:nvPr/>
          </p:nvGrpSpPr>
          <p:grpSpPr>
            <a:xfrm>
              <a:off x="5100455" y="1792733"/>
              <a:ext cx="578205" cy="4081461"/>
              <a:chOff x="5001656" y="1792733"/>
              <a:chExt cx="578205" cy="4081461"/>
            </a:xfrm>
          </p:grpSpPr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6429FEDC-383B-41F5-8F0B-C61BDB95FD3F}"/>
                  </a:ext>
                </a:extLst>
              </p:cNvPr>
              <p:cNvCxnSpPr>
                <a:cxnSpLocks/>
                <a:stCxn id="138" idx="0"/>
                <a:endCxn id="139" idx="4"/>
              </p:cNvCxnSpPr>
              <p:nvPr/>
            </p:nvCxnSpPr>
            <p:spPr>
              <a:xfrm flipV="1">
                <a:off x="529075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61450C35-1AB1-4B89-89A3-238F0AD7BACE}"/>
                  </a:ext>
                </a:extLst>
              </p:cNvPr>
              <p:cNvCxnSpPr>
                <a:cxnSpLocks/>
                <a:stCxn id="137" idx="0"/>
                <a:endCxn id="138" idx="4"/>
              </p:cNvCxnSpPr>
              <p:nvPr/>
            </p:nvCxnSpPr>
            <p:spPr>
              <a:xfrm flipV="1">
                <a:off x="529075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56F934B9-C12D-4C07-9FAF-4A81E7D1AC58}"/>
                  </a:ext>
                </a:extLst>
              </p:cNvPr>
              <p:cNvSpPr/>
              <p:nvPr/>
            </p:nvSpPr>
            <p:spPr>
              <a:xfrm>
                <a:off x="500165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2C58BFF7-0B2D-4C9C-9CE6-B320974BF782}"/>
                  </a:ext>
                </a:extLst>
              </p:cNvPr>
              <p:cNvSpPr/>
              <p:nvPr/>
            </p:nvSpPr>
            <p:spPr>
              <a:xfrm>
                <a:off x="500165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41C8727-B011-4666-98EF-997C4C4A4CF9}"/>
                  </a:ext>
                </a:extLst>
              </p:cNvPr>
              <p:cNvSpPr/>
              <p:nvPr/>
            </p:nvSpPr>
            <p:spPr>
              <a:xfrm>
                <a:off x="500165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B70A2B49-D82A-41B2-95B7-B23B494076A6}"/>
                </a:ext>
              </a:extLst>
            </p:cNvPr>
            <p:cNvGrpSpPr/>
            <p:nvPr/>
          </p:nvGrpSpPr>
          <p:grpSpPr>
            <a:xfrm>
              <a:off x="3549180" y="1792733"/>
              <a:ext cx="578205" cy="4081461"/>
              <a:chOff x="3656682" y="1792733"/>
              <a:chExt cx="578205" cy="4081461"/>
            </a:xfrm>
          </p:grpSpPr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86BC8D6A-A0E6-4E77-BD1E-6C0953023CC5}"/>
                  </a:ext>
                </a:extLst>
              </p:cNvPr>
              <p:cNvCxnSpPr>
                <a:cxnSpLocks/>
                <a:stCxn id="133" idx="0"/>
                <a:endCxn id="134" idx="4"/>
              </p:cNvCxnSpPr>
              <p:nvPr/>
            </p:nvCxnSpPr>
            <p:spPr>
              <a:xfrm flipV="1">
                <a:off x="3945785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9BA63DF8-80C8-4608-B683-DD2C0372392B}"/>
                  </a:ext>
                </a:extLst>
              </p:cNvPr>
              <p:cNvCxnSpPr>
                <a:cxnSpLocks/>
                <a:stCxn id="132" idx="0"/>
                <a:endCxn id="133" idx="4"/>
              </p:cNvCxnSpPr>
              <p:nvPr/>
            </p:nvCxnSpPr>
            <p:spPr>
              <a:xfrm flipV="1">
                <a:off x="3945785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8DD962CB-56BB-41C9-89A3-3362C9F6738A}"/>
                  </a:ext>
                </a:extLst>
              </p:cNvPr>
              <p:cNvSpPr/>
              <p:nvPr/>
            </p:nvSpPr>
            <p:spPr>
              <a:xfrm>
                <a:off x="3656682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44B24AE8-3BDB-4EED-A073-7B13911B4B28}"/>
                  </a:ext>
                </a:extLst>
              </p:cNvPr>
              <p:cNvSpPr/>
              <p:nvPr/>
            </p:nvSpPr>
            <p:spPr>
              <a:xfrm>
                <a:off x="3656682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8E2B4582-D64C-46DC-A77C-0AA4A1450620}"/>
                  </a:ext>
                </a:extLst>
              </p:cNvPr>
              <p:cNvSpPr/>
              <p:nvPr/>
            </p:nvSpPr>
            <p:spPr>
              <a:xfrm>
                <a:off x="3656682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F650B98-6806-4FB1-9E64-55AF9E2B96CF}"/>
                </a:ext>
              </a:extLst>
            </p:cNvPr>
            <p:cNvGrpSpPr/>
            <p:nvPr/>
          </p:nvGrpSpPr>
          <p:grpSpPr>
            <a:xfrm>
              <a:off x="8627690" y="1792733"/>
              <a:ext cx="578205" cy="4081461"/>
              <a:chOff x="8203006" y="1792733"/>
              <a:chExt cx="578205" cy="4081461"/>
            </a:xfrm>
          </p:grpSpPr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45EE39B3-8C7D-417B-943C-8E5ECA763719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849210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37D3C4AD-0019-4B81-A55C-A9C8A7B2C985}"/>
                  </a:ext>
                </a:extLst>
              </p:cNvPr>
              <p:cNvCxnSpPr>
                <a:cxnSpLocks/>
                <a:stCxn id="127" idx="0"/>
                <a:endCxn id="128" idx="4"/>
              </p:cNvCxnSpPr>
              <p:nvPr/>
            </p:nvCxnSpPr>
            <p:spPr>
              <a:xfrm flipV="1">
                <a:off x="849210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91752F9-A7C8-4CBF-B115-424BCB988B08}"/>
                  </a:ext>
                </a:extLst>
              </p:cNvPr>
              <p:cNvGrpSpPr/>
              <p:nvPr/>
            </p:nvGrpSpPr>
            <p:grpSpPr>
              <a:xfrm>
                <a:off x="8203006" y="1792733"/>
                <a:ext cx="578205" cy="4081461"/>
                <a:chOff x="8203006" y="1792733"/>
                <a:chExt cx="578205" cy="4081461"/>
              </a:xfrm>
            </p:grpSpPr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0FE05F0C-8273-4E45-A29B-2D15D6280DCF}"/>
                    </a:ext>
                  </a:extLst>
                </p:cNvPr>
                <p:cNvSpPr/>
                <p:nvPr/>
              </p:nvSpPr>
              <p:spPr>
                <a:xfrm>
                  <a:off x="820300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73D155B5-E2A2-42DB-BD2E-2EBE2157DD60}"/>
                    </a:ext>
                  </a:extLst>
                </p:cNvPr>
                <p:cNvSpPr/>
                <p:nvPr/>
              </p:nvSpPr>
              <p:spPr>
                <a:xfrm>
                  <a:off x="8203006" y="3544361"/>
                  <a:ext cx="578205" cy="57820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A7E0C8F5-E90D-4DD6-AC24-63FF5AE04B75}"/>
                    </a:ext>
                  </a:extLst>
                </p:cNvPr>
                <p:cNvSpPr/>
                <p:nvPr/>
              </p:nvSpPr>
              <p:spPr>
                <a:xfrm>
                  <a:off x="820300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FA9C9A-C732-4F07-A113-484DF0FBC2AB}"/>
                </a:ext>
              </a:extLst>
            </p:cNvPr>
            <p:cNvSpPr txBox="1"/>
            <p:nvPr/>
          </p:nvSpPr>
          <p:spPr>
            <a:xfrm>
              <a:off x="6796280" y="354436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………..</a:t>
              </a:r>
              <a:endParaRPr lang="ko-KR" altLang="en-US" dirty="0"/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CD47963-DA22-4B65-9B74-EC831BD77E20}"/>
                </a:ext>
              </a:extLst>
            </p:cNvPr>
            <p:cNvCxnSpPr>
              <a:cxnSpLocks/>
              <a:stCxn id="143" idx="6"/>
              <a:endCxn id="133" idx="2"/>
            </p:cNvCxnSpPr>
            <p:nvPr/>
          </p:nvCxnSpPr>
          <p:spPr>
            <a:xfrm>
              <a:off x="2576110" y="3833464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9247436-DA3B-4358-A4F0-E1721A6E4EE9}"/>
                </a:ext>
              </a:extLst>
            </p:cNvPr>
            <p:cNvCxnSpPr/>
            <p:nvPr/>
          </p:nvCxnSpPr>
          <p:spPr>
            <a:xfrm>
              <a:off x="4127385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D2EB5E0-4450-4251-81EA-AC1FEA86C9FD}"/>
                </a:ext>
              </a:extLst>
            </p:cNvPr>
            <p:cNvCxnSpPr/>
            <p:nvPr/>
          </p:nvCxnSpPr>
          <p:spPr>
            <a:xfrm>
              <a:off x="567866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3FA24866-C686-4788-8695-8E396031AC78}"/>
                </a:ext>
              </a:extLst>
            </p:cNvPr>
            <p:cNvCxnSpPr/>
            <p:nvPr/>
          </p:nvCxnSpPr>
          <p:spPr>
            <a:xfrm>
              <a:off x="765462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45EF504-5272-404E-8048-48904A3F10EA}"/>
              </a:ext>
            </a:extLst>
          </p:cNvPr>
          <p:cNvGrpSpPr/>
          <p:nvPr/>
        </p:nvGrpSpPr>
        <p:grpSpPr>
          <a:xfrm>
            <a:off x="2607505" y="2402333"/>
            <a:ext cx="7207990" cy="4081461"/>
            <a:chOff x="1997905" y="1792733"/>
            <a:chExt cx="7207990" cy="4081461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77941F58-FA53-4C76-93BE-7998D12398EC}"/>
                </a:ext>
              </a:extLst>
            </p:cNvPr>
            <p:cNvGrpSpPr/>
            <p:nvPr/>
          </p:nvGrpSpPr>
          <p:grpSpPr>
            <a:xfrm>
              <a:off x="1997905" y="1792733"/>
              <a:ext cx="578205" cy="4081461"/>
              <a:chOff x="1997905" y="1792733"/>
              <a:chExt cx="578205" cy="4081461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D0A33763-5D30-481F-8D61-1983040871AD}"/>
                  </a:ext>
                </a:extLst>
              </p:cNvPr>
              <p:cNvCxnSpPr>
                <a:cxnSpLocks/>
                <a:stCxn id="174" idx="0"/>
                <a:endCxn id="175" idx="4"/>
              </p:cNvCxnSpPr>
              <p:nvPr/>
            </p:nvCxnSpPr>
            <p:spPr>
              <a:xfrm flipV="1">
                <a:off x="2287008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화살표 연결선 171">
                <a:extLst>
                  <a:ext uri="{FF2B5EF4-FFF2-40B4-BE49-F238E27FC236}">
                    <a16:creationId xmlns:a16="http://schemas.microsoft.com/office/drawing/2014/main" id="{D223122E-F994-48CC-AADE-D29C7BD504AA}"/>
                  </a:ext>
                </a:extLst>
              </p:cNvPr>
              <p:cNvCxnSpPr>
                <a:cxnSpLocks/>
                <a:stCxn id="173" idx="0"/>
                <a:endCxn id="174" idx="4"/>
              </p:cNvCxnSpPr>
              <p:nvPr/>
            </p:nvCxnSpPr>
            <p:spPr>
              <a:xfrm flipV="1">
                <a:off x="2287008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12B3E25E-9EF3-4AA4-AA5C-FF3A875772AD}"/>
                  </a:ext>
                </a:extLst>
              </p:cNvPr>
              <p:cNvSpPr/>
              <p:nvPr/>
            </p:nvSpPr>
            <p:spPr>
              <a:xfrm>
                <a:off x="1997905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FF00632D-3771-4AA6-BD19-D21EABB46E82}"/>
                  </a:ext>
                </a:extLst>
              </p:cNvPr>
              <p:cNvSpPr/>
              <p:nvPr/>
            </p:nvSpPr>
            <p:spPr>
              <a:xfrm>
                <a:off x="1997905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25EE7234-8EC8-4FEB-A9FF-600D57A17AA8}"/>
                  </a:ext>
                </a:extLst>
              </p:cNvPr>
              <p:cNvSpPr/>
              <p:nvPr/>
            </p:nvSpPr>
            <p:spPr>
              <a:xfrm>
                <a:off x="1997905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6102A2BB-4A81-40BA-9926-4CD398B536C0}"/>
                </a:ext>
              </a:extLst>
            </p:cNvPr>
            <p:cNvGrpSpPr/>
            <p:nvPr/>
          </p:nvGrpSpPr>
          <p:grpSpPr>
            <a:xfrm>
              <a:off x="5100455" y="1792733"/>
              <a:ext cx="578205" cy="4081461"/>
              <a:chOff x="5001656" y="1792733"/>
              <a:chExt cx="578205" cy="4081461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26491FCD-9A36-4BF8-A887-CBBF6BACFB11}"/>
                  </a:ext>
                </a:extLst>
              </p:cNvPr>
              <p:cNvCxnSpPr>
                <a:cxnSpLocks/>
                <a:stCxn id="169" idx="0"/>
                <a:endCxn id="170" idx="4"/>
              </p:cNvCxnSpPr>
              <p:nvPr/>
            </p:nvCxnSpPr>
            <p:spPr>
              <a:xfrm flipV="1">
                <a:off x="529075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462D3661-F403-45CC-AF8D-B118235C8B24}"/>
                  </a:ext>
                </a:extLst>
              </p:cNvPr>
              <p:cNvCxnSpPr>
                <a:cxnSpLocks/>
                <a:stCxn id="168" idx="0"/>
                <a:endCxn id="169" idx="4"/>
              </p:cNvCxnSpPr>
              <p:nvPr/>
            </p:nvCxnSpPr>
            <p:spPr>
              <a:xfrm flipV="1">
                <a:off x="529075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3AE99693-5D7E-43AD-A3C3-8349FCE35E14}"/>
                  </a:ext>
                </a:extLst>
              </p:cNvPr>
              <p:cNvSpPr/>
              <p:nvPr/>
            </p:nvSpPr>
            <p:spPr>
              <a:xfrm>
                <a:off x="500165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B563A09-7B30-4525-BC60-7AF2E97E824B}"/>
                  </a:ext>
                </a:extLst>
              </p:cNvPr>
              <p:cNvSpPr/>
              <p:nvPr/>
            </p:nvSpPr>
            <p:spPr>
              <a:xfrm>
                <a:off x="500165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53132B4-A7B0-4CC8-9BE9-1E7BDDFC4424}"/>
                  </a:ext>
                </a:extLst>
              </p:cNvPr>
              <p:cNvSpPr/>
              <p:nvPr/>
            </p:nvSpPr>
            <p:spPr>
              <a:xfrm>
                <a:off x="500165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569EF13E-7C9C-4561-BEB1-7C3A493C037F}"/>
                </a:ext>
              </a:extLst>
            </p:cNvPr>
            <p:cNvGrpSpPr/>
            <p:nvPr/>
          </p:nvGrpSpPr>
          <p:grpSpPr>
            <a:xfrm>
              <a:off x="3549180" y="1792733"/>
              <a:ext cx="578205" cy="4081461"/>
              <a:chOff x="3656682" y="1792733"/>
              <a:chExt cx="578205" cy="4081461"/>
            </a:xfrm>
          </p:grpSpPr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571A096C-9980-4E34-93D0-D31A2055A703}"/>
                  </a:ext>
                </a:extLst>
              </p:cNvPr>
              <p:cNvCxnSpPr>
                <a:cxnSpLocks/>
                <a:stCxn id="164" idx="0"/>
                <a:endCxn id="165" idx="4"/>
              </p:cNvCxnSpPr>
              <p:nvPr/>
            </p:nvCxnSpPr>
            <p:spPr>
              <a:xfrm flipV="1">
                <a:off x="3945785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17657CBB-3C0C-450B-A1F6-71FAE9DE40EF}"/>
                  </a:ext>
                </a:extLst>
              </p:cNvPr>
              <p:cNvCxnSpPr>
                <a:cxnSpLocks/>
                <a:stCxn id="163" idx="0"/>
                <a:endCxn id="164" idx="4"/>
              </p:cNvCxnSpPr>
              <p:nvPr/>
            </p:nvCxnSpPr>
            <p:spPr>
              <a:xfrm flipV="1">
                <a:off x="3945785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28CD808-12D5-4FCB-8F8B-DF72E036FB3E}"/>
                  </a:ext>
                </a:extLst>
              </p:cNvPr>
              <p:cNvSpPr/>
              <p:nvPr/>
            </p:nvSpPr>
            <p:spPr>
              <a:xfrm>
                <a:off x="3656682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49ED00E-42E7-4231-B1F5-A1545AF07466}"/>
                  </a:ext>
                </a:extLst>
              </p:cNvPr>
              <p:cNvSpPr/>
              <p:nvPr/>
            </p:nvSpPr>
            <p:spPr>
              <a:xfrm>
                <a:off x="3656682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3FFB57AC-43F0-4BE1-A441-C02AEE171CB6}"/>
                  </a:ext>
                </a:extLst>
              </p:cNvPr>
              <p:cNvSpPr/>
              <p:nvPr/>
            </p:nvSpPr>
            <p:spPr>
              <a:xfrm>
                <a:off x="3656682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4D3261A1-A225-466D-8946-18B6221AB57E}"/>
                </a:ext>
              </a:extLst>
            </p:cNvPr>
            <p:cNvGrpSpPr/>
            <p:nvPr/>
          </p:nvGrpSpPr>
          <p:grpSpPr>
            <a:xfrm>
              <a:off x="8627690" y="1792733"/>
              <a:ext cx="578205" cy="4081461"/>
              <a:chOff x="8203006" y="1792733"/>
              <a:chExt cx="578205" cy="4081461"/>
            </a:xfrm>
          </p:grpSpPr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949941C1-DFF2-422D-A7EB-E1870764ADA4}"/>
                  </a:ext>
                </a:extLst>
              </p:cNvPr>
              <p:cNvCxnSpPr>
                <a:cxnSpLocks/>
                <a:stCxn id="159" idx="0"/>
                <a:endCxn id="160" idx="4"/>
              </p:cNvCxnSpPr>
              <p:nvPr/>
            </p:nvCxnSpPr>
            <p:spPr>
              <a:xfrm flipV="1">
                <a:off x="849210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A3DA1DDE-22A1-40CC-8E99-276066E6D824}"/>
                  </a:ext>
                </a:extLst>
              </p:cNvPr>
              <p:cNvCxnSpPr>
                <a:cxnSpLocks/>
                <a:stCxn id="158" idx="0"/>
                <a:endCxn id="159" idx="4"/>
              </p:cNvCxnSpPr>
              <p:nvPr/>
            </p:nvCxnSpPr>
            <p:spPr>
              <a:xfrm flipV="1">
                <a:off x="849210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CBEF4DFB-830A-4B49-BD9E-13799591D664}"/>
                  </a:ext>
                </a:extLst>
              </p:cNvPr>
              <p:cNvGrpSpPr/>
              <p:nvPr/>
            </p:nvGrpSpPr>
            <p:grpSpPr>
              <a:xfrm>
                <a:off x="8203006" y="1792733"/>
                <a:ext cx="578205" cy="4081461"/>
                <a:chOff x="8203006" y="1792733"/>
                <a:chExt cx="578205" cy="4081461"/>
              </a:xfrm>
            </p:grpSpPr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AF1167AC-7E67-441D-B780-748EB9A546AD}"/>
                    </a:ext>
                  </a:extLst>
                </p:cNvPr>
                <p:cNvSpPr/>
                <p:nvPr/>
              </p:nvSpPr>
              <p:spPr>
                <a:xfrm>
                  <a:off x="820300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E675DEAF-D65A-4091-915A-6D77DC174352}"/>
                    </a:ext>
                  </a:extLst>
                </p:cNvPr>
                <p:cNvSpPr/>
                <p:nvPr/>
              </p:nvSpPr>
              <p:spPr>
                <a:xfrm>
                  <a:off x="8203006" y="3544361"/>
                  <a:ext cx="578205" cy="57820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90CA9548-D7F7-4339-929C-3075A372EFED}"/>
                    </a:ext>
                  </a:extLst>
                </p:cNvPr>
                <p:cNvSpPr/>
                <p:nvPr/>
              </p:nvSpPr>
              <p:spPr>
                <a:xfrm>
                  <a:off x="820300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864B873-C6DD-4CCF-9D84-5D14572B35AD}"/>
                </a:ext>
              </a:extLst>
            </p:cNvPr>
            <p:cNvSpPr txBox="1"/>
            <p:nvPr/>
          </p:nvSpPr>
          <p:spPr>
            <a:xfrm>
              <a:off x="6796280" y="354436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………..</a:t>
              </a:r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A4920AA9-2B0E-4930-9FBF-DFDFB3A20970}"/>
                </a:ext>
              </a:extLst>
            </p:cNvPr>
            <p:cNvCxnSpPr>
              <a:cxnSpLocks/>
              <a:stCxn id="174" idx="6"/>
              <a:endCxn id="164" idx="2"/>
            </p:cNvCxnSpPr>
            <p:nvPr/>
          </p:nvCxnSpPr>
          <p:spPr>
            <a:xfrm>
              <a:off x="2576110" y="3833464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A58DADAE-D460-4796-8836-BCB1F70B89C5}"/>
                </a:ext>
              </a:extLst>
            </p:cNvPr>
            <p:cNvCxnSpPr/>
            <p:nvPr/>
          </p:nvCxnSpPr>
          <p:spPr>
            <a:xfrm>
              <a:off x="4127385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C6688487-784D-4DC0-9963-5622B21DF27F}"/>
                </a:ext>
              </a:extLst>
            </p:cNvPr>
            <p:cNvCxnSpPr/>
            <p:nvPr/>
          </p:nvCxnSpPr>
          <p:spPr>
            <a:xfrm>
              <a:off x="567866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8CBB3641-31FA-40D9-8E7C-F6E3FBDCF98C}"/>
                </a:ext>
              </a:extLst>
            </p:cNvPr>
            <p:cNvCxnSpPr/>
            <p:nvPr/>
          </p:nvCxnSpPr>
          <p:spPr>
            <a:xfrm>
              <a:off x="765462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75F4BBA-BDB9-42F2-B754-47FFB31242AB}"/>
              </a:ext>
            </a:extLst>
          </p:cNvPr>
          <p:cNvGrpSpPr/>
          <p:nvPr/>
        </p:nvGrpSpPr>
        <p:grpSpPr>
          <a:xfrm>
            <a:off x="2759905" y="2554733"/>
            <a:ext cx="7207990" cy="4081461"/>
            <a:chOff x="1997905" y="1792733"/>
            <a:chExt cx="7207990" cy="4081461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8213F2B0-DCDB-406E-9439-E01C802258BB}"/>
                </a:ext>
              </a:extLst>
            </p:cNvPr>
            <p:cNvGrpSpPr/>
            <p:nvPr/>
          </p:nvGrpSpPr>
          <p:grpSpPr>
            <a:xfrm>
              <a:off x="1997905" y="1792733"/>
              <a:ext cx="578205" cy="4081461"/>
              <a:chOff x="1997905" y="1792733"/>
              <a:chExt cx="578205" cy="4081461"/>
            </a:xfrm>
          </p:grpSpPr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AE8DCC9E-2693-46E5-91FA-D7485A2B8E40}"/>
                  </a:ext>
                </a:extLst>
              </p:cNvPr>
              <p:cNvCxnSpPr>
                <a:cxnSpLocks/>
                <a:stCxn id="205" idx="0"/>
                <a:endCxn id="206" idx="4"/>
              </p:cNvCxnSpPr>
              <p:nvPr/>
            </p:nvCxnSpPr>
            <p:spPr>
              <a:xfrm flipV="1">
                <a:off x="2287008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6B265053-ED6D-4336-95BC-F7AEB0B37989}"/>
                  </a:ext>
                </a:extLst>
              </p:cNvPr>
              <p:cNvCxnSpPr>
                <a:cxnSpLocks/>
                <a:stCxn id="204" idx="0"/>
                <a:endCxn id="205" idx="4"/>
              </p:cNvCxnSpPr>
              <p:nvPr/>
            </p:nvCxnSpPr>
            <p:spPr>
              <a:xfrm flipV="1">
                <a:off x="2287008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41562EE7-0B92-4F2C-996A-0EEF6DC26696}"/>
                  </a:ext>
                </a:extLst>
              </p:cNvPr>
              <p:cNvSpPr/>
              <p:nvPr/>
            </p:nvSpPr>
            <p:spPr>
              <a:xfrm>
                <a:off x="1997905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A25109AB-E584-49DD-99AA-0E046EEF72FF}"/>
                  </a:ext>
                </a:extLst>
              </p:cNvPr>
              <p:cNvSpPr/>
              <p:nvPr/>
            </p:nvSpPr>
            <p:spPr>
              <a:xfrm>
                <a:off x="1997905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C4DABA66-4EB7-46BE-A7E8-9D4E18AEF337}"/>
                  </a:ext>
                </a:extLst>
              </p:cNvPr>
              <p:cNvSpPr/>
              <p:nvPr/>
            </p:nvSpPr>
            <p:spPr>
              <a:xfrm>
                <a:off x="1997905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7A89773-0549-4DD3-95B9-C329B49B9803}"/>
                </a:ext>
              </a:extLst>
            </p:cNvPr>
            <p:cNvGrpSpPr/>
            <p:nvPr/>
          </p:nvGrpSpPr>
          <p:grpSpPr>
            <a:xfrm>
              <a:off x="5100455" y="1792733"/>
              <a:ext cx="578205" cy="4081461"/>
              <a:chOff x="5001656" y="1792733"/>
              <a:chExt cx="578205" cy="4081461"/>
            </a:xfrm>
          </p:grpSpPr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CCD901DA-C603-48DA-B2D6-50F9A479B8A0}"/>
                  </a:ext>
                </a:extLst>
              </p:cNvPr>
              <p:cNvCxnSpPr>
                <a:cxnSpLocks/>
                <a:stCxn id="200" idx="0"/>
                <a:endCxn id="201" idx="4"/>
              </p:cNvCxnSpPr>
              <p:nvPr/>
            </p:nvCxnSpPr>
            <p:spPr>
              <a:xfrm flipV="1">
                <a:off x="529075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ECD59898-C10D-4D7C-B142-76144D42973B}"/>
                  </a:ext>
                </a:extLst>
              </p:cNvPr>
              <p:cNvCxnSpPr>
                <a:cxnSpLocks/>
                <a:stCxn id="199" idx="0"/>
                <a:endCxn id="200" idx="4"/>
              </p:cNvCxnSpPr>
              <p:nvPr/>
            </p:nvCxnSpPr>
            <p:spPr>
              <a:xfrm flipV="1">
                <a:off x="529075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BFC902F8-2256-4F68-9874-1E157543C501}"/>
                  </a:ext>
                </a:extLst>
              </p:cNvPr>
              <p:cNvSpPr/>
              <p:nvPr/>
            </p:nvSpPr>
            <p:spPr>
              <a:xfrm>
                <a:off x="500165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800E6CB6-B934-4BD6-AA50-37C223F74818}"/>
                  </a:ext>
                </a:extLst>
              </p:cNvPr>
              <p:cNvSpPr/>
              <p:nvPr/>
            </p:nvSpPr>
            <p:spPr>
              <a:xfrm>
                <a:off x="500165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4C7457FA-35DB-4543-A434-A1FFE9A559D3}"/>
                  </a:ext>
                </a:extLst>
              </p:cNvPr>
              <p:cNvSpPr/>
              <p:nvPr/>
            </p:nvSpPr>
            <p:spPr>
              <a:xfrm>
                <a:off x="500165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DBF0E88-E143-48F3-9D20-2F0D0F615A29}"/>
                </a:ext>
              </a:extLst>
            </p:cNvPr>
            <p:cNvGrpSpPr/>
            <p:nvPr/>
          </p:nvGrpSpPr>
          <p:grpSpPr>
            <a:xfrm>
              <a:off x="3549180" y="1792733"/>
              <a:ext cx="578205" cy="4081461"/>
              <a:chOff x="3656682" y="1792733"/>
              <a:chExt cx="578205" cy="4081461"/>
            </a:xfrm>
          </p:grpSpPr>
          <p:cxnSp>
            <p:nvCxnSpPr>
              <p:cNvPr id="192" name="직선 화살표 연결선 191">
                <a:extLst>
                  <a:ext uri="{FF2B5EF4-FFF2-40B4-BE49-F238E27FC236}">
                    <a16:creationId xmlns:a16="http://schemas.microsoft.com/office/drawing/2014/main" id="{0DAECB9E-B275-46A8-8EEF-01A50C7AC504}"/>
                  </a:ext>
                </a:extLst>
              </p:cNvPr>
              <p:cNvCxnSpPr>
                <a:cxnSpLocks/>
                <a:stCxn id="195" idx="0"/>
                <a:endCxn id="196" idx="4"/>
              </p:cNvCxnSpPr>
              <p:nvPr/>
            </p:nvCxnSpPr>
            <p:spPr>
              <a:xfrm flipV="1">
                <a:off x="3945785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화살표 연결선 192">
                <a:extLst>
                  <a:ext uri="{FF2B5EF4-FFF2-40B4-BE49-F238E27FC236}">
                    <a16:creationId xmlns:a16="http://schemas.microsoft.com/office/drawing/2014/main" id="{E45F9ED4-BA43-4FBE-BD25-165ABDCF25E4}"/>
                  </a:ext>
                </a:extLst>
              </p:cNvPr>
              <p:cNvCxnSpPr>
                <a:cxnSpLocks/>
                <a:stCxn id="194" idx="0"/>
                <a:endCxn id="195" idx="4"/>
              </p:cNvCxnSpPr>
              <p:nvPr/>
            </p:nvCxnSpPr>
            <p:spPr>
              <a:xfrm flipV="1">
                <a:off x="3945785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CC8967B5-3D21-451F-A3CA-AE46BCFA6E70}"/>
                  </a:ext>
                </a:extLst>
              </p:cNvPr>
              <p:cNvSpPr/>
              <p:nvPr/>
            </p:nvSpPr>
            <p:spPr>
              <a:xfrm>
                <a:off x="3656682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9F53370E-53F7-428C-A3FD-1A5318FEE5A4}"/>
                  </a:ext>
                </a:extLst>
              </p:cNvPr>
              <p:cNvSpPr/>
              <p:nvPr/>
            </p:nvSpPr>
            <p:spPr>
              <a:xfrm>
                <a:off x="3656682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4C1BC299-3118-40AC-BD9D-D69DBE225E22}"/>
                  </a:ext>
                </a:extLst>
              </p:cNvPr>
              <p:cNvSpPr/>
              <p:nvPr/>
            </p:nvSpPr>
            <p:spPr>
              <a:xfrm>
                <a:off x="3656682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293A7B3D-2936-4438-8555-29DAFB0607A4}"/>
                </a:ext>
              </a:extLst>
            </p:cNvPr>
            <p:cNvGrpSpPr/>
            <p:nvPr/>
          </p:nvGrpSpPr>
          <p:grpSpPr>
            <a:xfrm>
              <a:off x="8627690" y="1792733"/>
              <a:ext cx="578205" cy="4081461"/>
              <a:chOff x="8203006" y="1792733"/>
              <a:chExt cx="578205" cy="4081461"/>
            </a:xfrm>
          </p:grpSpPr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B9F61311-1FF5-4FFF-B7F8-1E2BD9B0C4C7}"/>
                  </a:ext>
                </a:extLst>
              </p:cNvPr>
              <p:cNvCxnSpPr>
                <a:cxnSpLocks/>
                <a:stCxn id="190" idx="0"/>
                <a:endCxn id="191" idx="4"/>
              </p:cNvCxnSpPr>
              <p:nvPr/>
            </p:nvCxnSpPr>
            <p:spPr>
              <a:xfrm flipV="1">
                <a:off x="849210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76438DC9-91B7-4574-89FC-D333E0E99D75}"/>
                  </a:ext>
                </a:extLst>
              </p:cNvPr>
              <p:cNvCxnSpPr>
                <a:cxnSpLocks/>
                <a:stCxn id="189" idx="0"/>
                <a:endCxn id="190" idx="4"/>
              </p:cNvCxnSpPr>
              <p:nvPr/>
            </p:nvCxnSpPr>
            <p:spPr>
              <a:xfrm flipV="1">
                <a:off x="849210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DF31AAE8-5824-43E4-82C9-1B95C227C1EA}"/>
                  </a:ext>
                </a:extLst>
              </p:cNvPr>
              <p:cNvGrpSpPr/>
              <p:nvPr/>
            </p:nvGrpSpPr>
            <p:grpSpPr>
              <a:xfrm>
                <a:off x="8203006" y="1792733"/>
                <a:ext cx="578205" cy="4081461"/>
                <a:chOff x="8203006" y="1792733"/>
                <a:chExt cx="578205" cy="4081461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3FCBAE81-61B0-4EC7-8DC7-D88CA026177F}"/>
                    </a:ext>
                  </a:extLst>
                </p:cNvPr>
                <p:cNvSpPr/>
                <p:nvPr/>
              </p:nvSpPr>
              <p:spPr>
                <a:xfrm>
                  <a:off x="820300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3C847838-EA6A-4A42-9244-75D5AE6EECCF}"/>
                    </a:ext>
                  </a:extLst>
                </p:cNvPr>
                <p:cNvSpPr/>
                <p:nvPr/>
              </p:nvSpPr>
              <p:spPr>
                <a:xfrm>
                  <a:off x="8203006" y="3544361"/>
                  <a:ext cx="578205" cy="57820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1112EDD8-D30E-49BA-9ACB-08A5712FF125}"/>
                    </a:ext>
                  </a:extLst>
                </p:cNvPr>
                <p:cNvSpPr/>
                <p:nvPr/>
              </p:nvSpPr>
              <p:spPr>
                <a:xfrm>
                  <a:off x="820300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592827C-0313-42EC-BDD9-D1D934E9F467}"/>
                </a:ext>
              </a:extLst>
            </p:cNvPr>
            <p:cNvSpPr txBox="1"/>
            <p:nvPr/>
          </p:nvSpPr>
          <p:spPr>
            <a:xfrm>
              <a:off x="6796280" y="354436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………..</a:t>
              </a:r>
              <a:endParaRPr lang="ko-KR" altLang="en-US" dirty="0"/>
            </a:p>
          </p:txBody>
        </p: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6566AC87-ABDA-4047-AAB1-DD89D83A0A2E}"/>
                </a:ext>
              </a:extLst>
            </p:cNvPr>
            <p:cNvCxnSpPr>
              <a:cxnSpLocks/>
              <a:stCxn id="205" idx="6"/>
              <a:endCxn id="195" idx="2"/>
            </p:cNvCxnSpPr>
            <p:nvPr/>
          </p:nvCxnSpPr>
          <p:spPr>
            <a:xfrm>
              <a:off x="2576110" y="3833464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8973110D-B4E2-4BAC-812A-A25700FA29BC}"/>
                </a:ext>
              </a:extLst>
            </p:cNvPr>
            <p:cNvCxnSpPr/>
            <p:nvPr/>
          </p:nvCxnSpPr>
          <p:spPr>
            <a:xfrm>
              <a:off x="4127385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79C2D440-1A09-4DDD-8093-3BC3279BC257}"/>
                </a:ext>
              </a:extLst>
            </p:cNvPr>
            <p:cNvCxnSpPr/>
            <p:nvPr/>
          </p:nvCxnSpPr>
          <p:spPr>
            <a:xfrm>
              <a:off x="567866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F3045D6C-86F5-4AE5-87E8-7299E4D17609}"/>
                </a:ext>
              </a:extLst>
            </p:cNvPr>
            <p:cNvCxnSpPr/>
            <p:nvPr/>
          </p:nvCxnSpPr>
          <p:spPr>
            <a:xfrm>
              <a:off x="765462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BD467D8-EC4D-473C-9F8A-BC430BB7D0A2}"/>
              </a:ext>
            </a:extLst>
          </p:cNvPr>
          <p:cNvGrpSpPr/>
          <p:nvPr/>
        </p:nvGrpSpPr>
        <p:grpSpPr>
          <a:xfrm>
            <a:off x="2912305" y="2707133"/>
            <a:ext cx="7207990" cy="4081461"/>
            <a:chOff x="1997905" y="1792733"/>
            <a:chExt cx="7207990" cy="4081461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C1D8D61F-25CE-452C-AAFB-BE106AD66FAF}"/>
                </a:ext>
              </a:extLst>
            </p:cNvPr>
            <p:cNvGrpSpPr/>
            <p:nvPr/>
          </p:nvGrpSpPr>
          <p:grpSpPr>
            <a:xfrm>
              <a:off x="1997905" y="1792733"/>
              <a:ext cx="578205" cy="4081461"/>
              <a:chOff x="1997905" y="1792733"/>
              <a:chExt cx="578205" cy="4081461"/>
            </a:xfrm>
          </p:grpSpPr>
          <p:cxnSp>
            <p:nvCxnSpPr>
              <p:cNvPr id="233" name="직선 화살표 연결선 232">
                <a:extLst>
                  <a:ext uri="{FF2B5EF4-FFF2-40B4-BE49-F238E27FC236}">
                    <a16:creationId xmlns:a16="http://schemas.microsoft.com/office/drawing/2014/main" id="{9536D649-5DC7-48A0-A51D-D2C7BD9D9E1A}"/>
                  </a:ext>
                </a:extLst>
              </p:cNvPr>
              <p:cNvCxnSpPr>
                <a:cxnSpLocks/>
                <a:stCxn id="236" idx="0"/>
                <a:endCxn id="237" idx="4"/>
              </p:cNvCxnSpPr>
              <p:nvPr/>
            </p:nvCxnSpPr>
            <p:spPr>
              <a:xfrm flipV="1">
                <a:off x="2287008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4E0740B2-78DE-42E2-9CBB-AA0D16499AC3}"/>
                  </a:ext>
                </a:extLst>
              </p:cNvPr>
              <p:cNvCxnSpPr>
                <a:cxnSpLocks/>
                <a:stCxn id="235" idx="0"/>
                <a:endCxn id="236" idx="4"/>
              </p:cNvCxnSpPr>
              <p:nvPr/>
            </p:nvCxnSpPr>
            <p:spPr>
              <a:xfrm flipV="1">
                <a:off x="2287008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A190DB3D-EDFC-4317-A500-B9BD7BA11B57}"/>
                  </a:ext>
                </a:extLst>
              </p:cNvPr>
              <p:cNvSpPr/>
              <p:nvPr/>
            </p:nvSpPr>
            <p:spPr>
              <a:xfrm>
                <a:off x="1997905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29E2878D-4E5E-4E67-86B9-E21C69B17B91}"/>
                  </a:ext>
                </a:extLst>
              </p:cNvPr>
              <p:cNvSpPr/>
              <p:nvPr/>
            </p:nvSpPr>
            <p:spPr>
              <a:xfrm>
                <a:off x="1997905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BEE614BD-294A-4142-8017-3BEAF73A1C29}"/>
                  </a:ext>
                </a:extLst>
              </p:cNvPr>
              <p:cNvSpPr/>
              <p:nvPr/>
            </p:nvSpPr>
            <p:spPr>
              <a:xfrm>
                <a:off x="1997905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14E44E1E-15BD-44B0-BFB2-E4A1C075CDB0}"/>
                </a:ext>
              </a:extLst>
            </p:cNvPr>
            <p:cNvGrpSpPr/>
            <p:nvPr/>
          </p:nvGrpSpPr>
          <p:grpSpPr>
            <a:xfrm>
              <a:off x="5100455" y="1792733"/>
              <a:ext cx="578205" cy="4081461"/>
              <a:chOff x="5001656" y="1792733"/>
              <a:chExt cx="578205" cy="4081461"/>
            </a:xfrm>
          </p:grpSpPr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7A39ABC2-EEA9-42B2-A48C-CFE746E22359}"/>
                  </a:ext>
                </a:extLst>
              </p:cNvPr>
              <p:cNvCxnSpPr>
                <a:cxnSpLocks/>
                <a:stCxn id="231" idx="0"/>
                <a:endCxn id="232" idx="4"/>
              </p:cNvCxnSpPr>
              <p:nvPr/>
            </p:nvCxnSpPr>
            <p:spPr>
              <a:xfrm flipV="1">
                <a:off x="529075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EEF480D8-5D0C-4C11-B87A-6816FBD8576C}"/>
                  </a:ext>
                </a:extLst>
              </p:cNvPr>
              <p:cNvCxnSpPr>
                <a:cxnSpLocks/>
                <a:stCxn id="230" idx="0"/>
                <a:endCxn id="231" idx="4"/>
              </p:cNvCxnSpPr>
              <p:nvPr/>
            </p:nvCxnSpPr>
            <p:spPr>
              <a:xfrm flipV="1">
                <a:off x="529075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66AD476B-96E0-4E3D-9EDF-C4DC292C32AF}"/>
                  </a:ext>
                </a:extLst>
              </p:cNvPr>
              <p:cNvSpPr/>
              <p:nvPr/>
            </p:nvSpPr>
            <p:spPr>
              <a:xfrm>
                <a:off x="5001656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C7D4D138-B62D-4488-9849-422C299C2CFA}"/>
                  </a:ext>
                </a:extLst>
              </p:cNvPr>
              <p:cNvSpPr/>
              <p:nvPr/>
            </p:nvSpPr>
            <p:spPr>
              <a:xfrm>
                <a:off x="5001656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0E47747A-C63D-4D83-8D5A-D8FF1ACEFB13}"/>
                  </a:ext>
                </a:extLst>
              </p:cNvPr>
              <p:cNvSpPr/>
              <p:nvPr/>
            </p:nvSpPr>
            <p:spPr>
              <a:xfrm>
                <a:off x="5001656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8E35BF1C-4EDD-4596-B255-EBA96137596F}"/>
                </a:ext>
              </a:extLst>
            </p:cNvPr>
            <p:cNvGrpSpPr/>
            <p:nvPr/>
          </p:nvGrpSpPr>
          <p:grpSpPr>
            <a:xfrm>
              <a:off x="3549180" y="1792733"/>
              <a:ext cx="578205" cy="4081461"/>
              <a:chOff x="3656682" y="1792733"/>
              <a:chExt cx="578205" cy="4081461"/>
            </a:xfrm>
          </p:grpSpPr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89D63514-624D-427B-BB52-6D32FF178CFD}"/>
                  </a:ext>
                </a:extLst>
              </p:cNvPr>
              <p:cNvCxnSpPr>
                <a:cxnSpLocks/>
                <a:stCxn id="226" idx="0"/>
                <a:endCxn id="227" idx="4"/>
              </p:cNvCxnSpPr>
              <p:nvPr/>
            </p:nvCxnSpPr>
            <p:spPr>
              <a:xfrm flipV="1">
                <a:off x="3945785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5915F011-A72A-44EF-BF0B-E20A187AD180}"/>
                  </a:ext>
                </a:extLst>
              </p:cNvPr>
              <p:cNvCxnSpPr>
                <a:cxnSpLocks/>
                <a:stCxn id="225" idx="0"/>
                <a:endCxn id="226" idx="4"/>
              </p:cNvCxnSpPr>
              <p:nvPr/>
            </p:nvCxnSpPr>
            <p:spPr>
              <a:xfrm flipV="1">
                <a:off x="3945785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9D8CDF3D-F711-4B5A-BB28-5F6CFA8EE51A}"/>
                  </a:ext>
                </a:extLst>
              </p:cNvPr>
              <p:cNvSpPr/>
              <p:nvPr/>
            </p:nvSpPr>
            <p:spPr>
              <a:xfrm>
                <a:off x="3656682" y="5295989"/>
                <a:ext cx="578205" cy="5782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6D65B030-92C4-4A2C-B239-53647ADF026C}"/>
                  </a:ext>
                </a:extLst>
              </p:cNvPr>
              <p:cNvSpPr/>
              <p:nvPr/>
            </p:nvSpPr>
            <p:spPr>
              <a:xfrm>
                <a:off x="3656682" y="3544361"/>
                <a:ext cx="578205" cy="5782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230C1121-2656-4778-96D7-C70EB245F795}"/>
                  </a:ext>
                </a:extLst>
              </p:cNvPr>
              <p:cNvSpPr/>
              <p:nvPr/>
            </p:nvSpPr>
            <p:spPr>
              <a:xfrm>
                <a:off x="3656682" y="1792733"/>
                <a:ext cx="578205" cy="578205"/>
              </a:xfrm>
              <a:prstGeom prst="ellipse">
                <a:avLst/>
              </a:prstGeom>
              <a:solidFill>
                <a:srgbClr val="F1BDB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4D135FDC-8B92-468E-9F5C-CC8070898858}"/>
                </a:ext>
              </a:extLst>
            </p:cNvPr>
            <p:cNvGrpSpPr/>
            <p:nvPr/>
          </p:nvGrpSpPr>
          <p:grpSpPr>
            <a:xfrm>
              <a:off x="8627690" y="1792733"/>
              <a:ext cx="578205" cy="4081461"/>
              <a:chOff x="8203006" y="1792733"/>
              <a:chExt cx="578205" cy="4081461"/>
            </a:xfrm>
          </p:grpSpPr>
          <p:cxnSp>
            <p:nvCxnSpPr>
              <p:cNvPr id="217" name="직선 화살표 연결선 216">
                <a:extLst>
                  <a:ext uri="{FF2B5EF4-FFF2-40B4-BE49-F238E27FC236}">
                    <a16:creationId xmlns:a16="http://schemas.microsoft.com/office/drawing/2014/main" id="{2BFD6A1A-8772-41A9-AA3C-18997CB9E650}"/>
                  </a:ext>
                </a:extLst>
              </p:cNvPr>
              <p:cNvCxnSpPr>
                <a:cxnSpLocks/>
                <a:stCxn id="221" idx="0"/>
                <a:endCxn id="222" idx="4"/>
              </p:cNvCxnSpPr>
              <p:nvPr/>
            </p:nvCxnSpPr>
            <p:spPr>
              <a:xfrm flipV="1">
                <a:off x="8492109" y="2370938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화살표 연결선 217">
                <a:extLst>
                  <a:ext uri="{FF2B5EF4-FFF2-40B4-BE49-F238E27FC236}">
                    <a16:creationId xmlns:a16="http://schemas.microsoft.com/office/drawing/2014/main" id="{9DA44A79-7826-4654-867B-05BFA33D238C}"/>
                  </a:ext>
                </a:extLst>
              </p:cNvPr>
              <p:cNvCxnSpPr>
                <a:cxnSpLocks/>
                <a:stCxn id="220" idx="0"/>
                <a:endCxn id="221" idx="4"/>
              </p:cNvCxnSpPr>
              <p:nvPr/>
            </p:nvCxnSpPr>
            <p:spPr>
              <a:xfrm flipV="1">
                <a:off x="8492109" y="4122566"/>
                <a:ext cx="0" cy="1173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23AFA1CB-FB8F-47C0-8F19-FD7F70BC7449}"/>
                  </a:ext>
                </a:extLst>
              </p:cNvPr>
              <p:cNvGrpSpPr/>
              <p:nvPr/>
            </p:nvGrpSpPr>
            <p:grpSpPr>
              <a:xfrm>
                <a:off x="8203006" y="1792733"/>
                <a:ext cx="578205" cy="4081461"/>
                <a:chOff x="8203006" y="1792733"/>
                <a:chExt cx="578205" cy="4081461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BA32857B-C8A2-4828-AF65-A0B50EF2117E}"/>
                    </a:ext>
                  </a:extLst>
                </p:cNvPr>
                <p:cNvSpPr/>
                <p:nvPr/>
              </p:nvSpPr>
              <p:spPr>
                <a:xfrm>
                  <a:off x="8203006" y="5295989"/>
                  <a:ext cx="578205" cy="57820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2016D502-8634-48D8-B6E5-DFB2C891CFCC}"/>
                    </a:ext>
                  </a:extLst>
                </p:cNvPr>
                <p:cNvSpPr/>
                <p:nvPr/>
              </p:nvSpPr>
              <p:spPr>
                <a:xfrm>
                  <a:off x="8203006" y="3544361"/>
                  <a:ext cx="578205" cy="57820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83A1E7FC-70E6-43A0-A70B-804B231AF0C5}"/>
                    </a:ext>
                  </a:extLst>
                </p:cNvPr>
                <p:cNvSpPr/>
                <p:nvPr/>
              </p:nvSpPr>
              <p:spPr>
                <a:xfrm>
                  <a:off x="8203006" y="1792733"/>
                  <a:ext cx="578205" cy="578205"/>
                </a:xfrm>
                <a:prstGeom prst="ellipse">
                  <a:avLst/>
                </a:prstGeom>
                <a:solidFill>
                  <a:srgbClr val="F1BD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97F15FA-1155-4F3E-B1FC-3A09D0971C1F}"/>
                </a:ext>
              </a:extLst>
            </p:cNvPr>
            <p:cNvSpPr txBox="1"/>
            <p:nvPr/>
          </p:nvSpPr>
          <p:spPr>
            <a:xfrm>
              <a:off x="6796280" y="3544361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………..</a:t>
              </a:r>
              <a:endParaRPr lang="ko-KR" altLang="en-US" dirty="0"/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72B27EE1-4A90-4153-8D64-AE303331DA0D}"/>
                </a:ext>
              </a:extLst>
            </p:cNvPr>
            <p:cNvCxnSpPr>
              <a:cxnSpLocks/>
              <a:stCxn id="236" idx="6"/>
              <a:endCxn id="226" idx="2"/>
            </p:cNvCxnSpPr>
            <p:nvPr/>
          </p:nvCxnSpPr>
          <p:spPr>
            <a:xfrm>
              <a:off x="2576110" y="3833464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8E503407-F885-4007-9F39-959178A82BAE}"/>
                </a:ext>
              </a:extLst>
            </p:cNvPr>
            <p:cNvCxnSpPr/>
            <p:nvPr/>
          </p:nvCxnSpPr>
          <p:spPr>
            <a:xfrm>
              <a:off x="4127385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2B375176-1F2B-4BF9-A154-472231BEFB71}"/>
                </a:ext>
              </a:extLst>
            </p:cNvPr>
            <p:cNvCxnSpPr/>
            <p:nvPr/>
          </p:nvCxnSpPr>
          <p:spPr>
            <a:xfrm>
              <a:off x="567866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81C90033-C8CC-4112-B35A-A3A0CA52B9B4}"/>
                </a:ext>
              </a:extLst>
            </p:cNvPr>
            <p:cNvCxnSpPr/>
            <p:nvPr/>
          </p:nvCxnSpPr>
          <p:spPr>
            <a:xfrm>
              <a:off x="7654620" y="3833463"/>
              <a:ext cx="97307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E27E2E-BB9E-4DB6-BA21-9D3E259A4C7A}"/>
              </a:ext>
            </a:extLst>
          </p:cNvPr>
          <p:cNvSpPr/>
          <p:nvPr/>
        </p:nvSpPr>
        <p:spPr>
          <a:xfrm>
            <a:off x="1564849" y="1385740"/>
            <a:ext cx="2168125" cy="5472258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6819E-E402-4A91-8CB8-BC760BA6D51F}"/>
              </a:ext>
            </a:extLst>
          </p:cNvPr>
          <p:cNvSpPr txBox="1"/>
          <p:nvPr/>
        </p:nvSpPr>
        <p:spPr>
          <a:xfrm>
            <a:off x="1743075" y="1524000"/>
            <a:ext cx="101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38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2121</Words>
  <Application>Microsoft Office PowerPoint</Application>
  <PresentationFormat>와이드스크린</PresentationFormat>
  <Paragraphs>399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경기천년제목 Bold</vt:lpstr>
      <vt:lpstr>경기천년제목 Medium</vt:lpstr>
      <vt:lpstr>경기천년제목OTF Medium</vt:lpstr>
      <vt:lpstr>맑은 고딕</vt:lpstr>
      <vt:lpstr>Arial</vt:lpstr>
      <vt:lpstr>Cambria Math</vt:lpstr>
      <vt:lpstr>Office 테마</vt:lpstr>
      <vt:lpstr>RNN (Recurrent Neural Network)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(Recurrent Neural Network)</dc:title>
  <dc:creator>이명학</dc:creator>
  <cp:lastModifiedBy>이명학</cp:lastModifiedBy>
  <cp:revision>19</cp:revision>
  <dcterms:created xsi:type="dcterms:W3CDTF">2019-07-30T02:55:58Z</dcterms:created>
  <dcterms:modified xsi:type="dcterms:W3CDTF">2019-07-30T10:52:45Z</dcterms:modified>
</cp:coreProperties>
</file>