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238D-3175-4011-8076-85CAB4B97A9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C31C8-1603-44A4-823B-EF7B42F0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C5A3-7917-4CC1-908C-39EA2DA1A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3C169-9189-479A-A891-A45E0B2F2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453C7-5BF1-487F-ADAF-C07A3E3E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90DD-B45E-4DBE-BADC-3A18433889B6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BD82A-A529-4127-B1A6-6556E5EE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C4B9A-D620-4045-B341-57F0F34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7647E-2ACE-48D9-9B5A-E5FB642C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688A8-F922-4C93-96F6-42091F67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D1C59-EB23-42F5-A27A-B94805F8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CC91-9F8E-47E8-BB4C-FF24AA1D6E7E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2EF2-F10A-4D93-9D0E-D73C9591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07984-49D1-4BF5-9584-AE4C3786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6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FC29B-8FF8-4D5E-85F5-FAC876A33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93579-99F0-47A3-90D7-80E0A25E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C1598-6137-4920-BA35-23AF3C03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00EA-2B87-499B-96B0-408241898097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12091-8730-40DC-B8AD-8961B19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DAE14-9CE1-43CB-A43E-F51F974B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AA4CC-C615-444A-9464-12C322E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D6E5A-33A0-4FF6-908C-EBF6B909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2F5D4-0A1C-448F-90EB-837A3D3E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C67-778A-44EE-82FE-B1D0B5D06A5A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9DB8-5148-4241-986B-455FC50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0A448-067A-46A3-A291-5ABEE32E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E587-A4C7-4327-AA02-E76E388C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B513D-6386-42A4-9BB4-4EF8F3BE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796BC-EC69-41FC-9BE8-8EF0FA82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F87-EBC9-4551-9FDE-8C9943613CE3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F9C75-BEF1-4873-B6C0-144033A9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D87A7-AE2E-4BB2-A80F-F2E8A7B7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4BD9C-D24A-4C6D-92BB-9B98527C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84318-9D13-427F-BA6D-2AE2814F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077221-6E80-40BA-BE40-BB5137EA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D1A40-2776-4418-AD89-F6AA89E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EB4-A2EB-49DF-AB47-BC7E883ADF70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82451-9D37-454C-B111-DC254025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2DF3C-8851-4889-AA9C-78B68FC8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0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7E5BA-DFAB-4FCB-AEC0-39F985D9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5BF0F-0199-49CD-9134-4A84EE7C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C88F8-B7FB-400E-B0E5-A53B9E13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32606-479B-43B6-B88E-BAA018333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5B577-1C68-4206-BBC2-C2EE4D28B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2277C-30BA-428B-B6BE-1A13B78A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0073-C584-4D4C-8A6B-16237410B410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3A2BF-D269-4B4D-BD9B-C15BCC09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3C385-466D-4E7D-88F5-1C92416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16EF-1130-41EB-89B1-49B4BB09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55C8CA-1868-4414-87E3-383B6AD3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935B-EDD0-468C-95CA-F12D95367B4C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EC6652-55C5-4934-ACD7-F0ED5D23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E47FD-A36C-4C29-80F5-8C317720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7A238-8230-46EB-92D3-43680FF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09ED-E291-4E08-8906-3E2068A7CD71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8CC79-C54A-4B55-A100-0E5CC2E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F80A2-883B-4600-B0BA-66C6842C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1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788B-124C-40B9-A094-AF33E185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7ECD8-6E8F-4A2A-9B71-E7682F95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C92D8-8B9F-4CF2-9F13-70E8CCA2B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FC273-549B-483C-92EB-63D0D8D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1697-E5B5-4200-BB5C-4A837652B4EA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57BF5-2301-456B-9C70-5E228930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DD656-C3A6-4CB0-B543-2E68E5FD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7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F933-3110-47E4-B9B2-0B32C13D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80646-D974-4E13-88B5-BFB2E2CD5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7CC10-326B-455C-BE17-F92CFB33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3E2E1-AA2D-45E9-9955-22BE58E0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875A-9BB3-489F-9A9B-E00075A00ABC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1B2F4-6BC0-4D8F-ABB3-EEACB238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0E5F-6ACA-4051-B2BA-16302B1B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3ECE3-2173-4A03-8A15-7A6BDB06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24181-5CF3-4DE8-B19D-F99ED1B1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7B586-4463-422A-8DC5-EBBEBE83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7377-F758-443C-A237-553BCBC0B165}" type="datetime1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BB0A2-881E-4DE5-A410-4BF2D759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A8869-7DE2-46D0-B981-7490811E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DE3C-534F-497E-AA9F-4CCC8C933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7755F-2FFC-4B54-B062-14228918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CC5B905-B067-4C47-9787-19649154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9A03B-CBFF-41B0-8AF4-E0C4DFC6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86D3424-6737-4585-A377-8A4F751A7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97105-AF34-4D38-83C2-06085C52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0D57F-BB07-4D0C-B9CB-43BC0601E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6BC7-4B87-4E1C-83A6-A3760BF87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D150C-EDE0-4F99-9675-5DBE9E469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3E8D0-D3A8-43FB-AD65-71A3E2DA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DE3C-534F-497E-AA9F-4CCC8C933B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5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이재준</dc:creator>
  <cp:lastModifiedBy>이재준</cp:lastModifiedBy>
  <cp:revision>2</cp:revision>
  <dcterms:created xsi:type="dcterms:W3CDTF">2021-08-06T03:32:54Z</dcterms:created>
  <dcterms:modified xsi:type="dcterms:W3CDTF">2021-08-06T09:28:20Z</dcterms:modified>
</cp:coreProperties>
</file>