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1" r:id="rId1"/>
  </p:sldMasterIdLst>
  <p:notesMasterIdLst>
    <p:notesMasterId r:id="rId17"/>
  </p:notesMasterIdLst>
  <p:sldIdLst>
    <p:sldId id="256" r:id="rId2"/>
    <p:sldId id="271" r:id="rId3"/>
    <p:sldId id="272" r:id="rId4"/>
    <p:sldId id="265" r:id="rId5"/>
    <p:sldId id="266" r:id="rId6"/>
    <p:sldId id="262" r:id="rId7"/>
    <p:sldId id="270" r:id="rId8"/>
    <p:sldId id="264" r:id="rId9"/>
    <p:sldId id="260" r:id="rId10"/>
    <p:sldId id="273" r:id="rId11"/>
    <p:sldId id="274" r:id="rId12"/>
    <p:sldId id="259" r:id="rId13"/>
    <p:sldId id="261" r:id="rId14"/>
    <p:sldId id="267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1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E5183-7A6B-446D-AA82-92589236802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54675B-6030-4514-B76D-0B104699CB7D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F39AD48A-1ADD-4E0D-B3FA-F329900EF9F4}" type="parTrans" cxnId="{CDDD4E89-348D-4EA4-A68D-EB533D1EFB2F}">
      <dgm:prSet/>
      <dgm:spPr/>
      <dgm:t>
        <a:bodyPr/>
        <a:lstStyle/>
        <a:p>
          <a:endParaRPr lang="en-US"/>
        </a:p>
      </dgm:t>
    </dgm:pt>
    <dgm:pt modelId="{89C3DD63-84E8-4B19-B5A4-FCAD660A882D}" type="sibTrans" cxnId="{CDDD4E89-348D-4EA4-A68D-EB533D1EFB2F}">
      <dgm:prSet/>
      <dgm:spPr/>
      <dgm:t>
        <a:bodyPr/>
        <a:lstStyle/>
        <a:p>
          <a:endParaRPr lang="en-US"/>
        </a:p>
      </dgm:t>
    </dgm:pt>
    <dgm:pt modelId="{01DDFC7A-B6EE-45C9-AB46-D654305C2F0F}">
      <dgm:prSet phldrT="[Text]"/>
      <dgm:spPr/>
      <dgm:t>
        <a:bodyPr/>
        <a:lstStyle/>
        <a:p>
          <a:r>
            <a:rPr lang="en-US" dirty="0" smtClean="0"/>
            <a:t>Determining close</a:t>
          </a:r>
          <a:endParaRPr lang="en-US" dirty="0"/>
        </a:p>
      </dgm:t>
    </dgm:pt>
    <dgm:pt modelId="{79412032-7D1C-4131-956C-FDBE9CA2B285}" type="parTrans" cxnId="{CE497331-953B-43F6-9954-6FD0BF89B11C}">
      <dgm:prSet/>
      <dgm:spPr/>
      <dgm:t>
        <a:bodyPr/>
        <a:lstStyle/>
        <a:p>
          <a:endParaRPr lang="en-US"/>
        </a:p>
      </dgm:t>
    </dgm:pt>
    <dgm:pt modelId="{AB806102-D25C-48A1-B620-C56C785368B3}" type="sibTrans" cxnId="{CE497331-953B-43F6-9954-6FD0BF89B11C}">
      <dgm:prSet/>
      <dgm:spPr/>
      <dgm:t>
        <a:bodyPr/>
        <a:lstStyle/>
        <a:p>
          <a:endParaRPr lang="en-US"/>
        </a:p>
      </dgm:t>
    </dgm:pt>
    <dgm:pt modelId="{83089EAC-DA9B-421D-B136-9BE34427A542}">
      <dgm:prSet phldrT="[Text]"/>
      <dgm:spPr/>
      <dgm:t>
        <a:bodyPr/>
        <a:lstStyle/>
        <a:p>
          <a:pPr algn="r"/>
          <a:r>
            <a:rPr lang="en-US" dirty="0" smtClean="0"/>
            <a:t>Comparisons</a:t>
          </a:r>
          <a:endParaRPr lang="en-US" dirty="0"/>
        </a:p>
      </dgm:t>
    </dgm:pt>
    <dgm:pt modelId="{267E19FA-860A-43F7-BBD0-C6EAE088370E}" type="parTrans" cxnId="{2956E66D-FABF-41C4-89FA-7FA262DCC92F}">
      <dgm:prSet/>
      <dgm:spPr/>
      <dgm:t>
        <a:bodyPr/>
        <a:lstStyle/>
        <a:p>
          <a:endParaRPr lang="en-US"/>
        </a:p>
      </dgm:t>
    </dgm:pt>
    <dgm:pt modelId="{CF046848-F1F6-4A52-8B86-2621BB587EEB}" type="sibTrans" cxnId="{2956E66D-FABF-41C4-89FA-7FA262DCC92F}">
      <dgm:prSet/>
      <dgm:spPr/>
      <dgm:t>
        <a:bodyPr/>
        <a:lstStyle/>
        <a:p>
          <a:endParaRPr lang="en-US"/>
        </a:p>
      </dgm:t>
    </dgm:pt>
    <dgm:pt modelId="{693E8AED-10CF-43AE-ABCD-1CF66FC51E15}">
      <dgm:prSet phldrT="[Text]"/>
      <dgm:spPr/>
      <dgm:t>
        <a:bodyPr/>
        <a:lstStyle/>
        <a:p>
          <a:r>
            <a:rPr lang="en-US" dirty="0" smtClean="0"/>
            <a:t>Dead Ant vs. Differential Evolution</a:t>
          </a:r>
          <a:endParaRPr lang="en-US" dirty="0"/>
        </a:p>
      </dgm:t>
    </dgm:pt>
    <dgm:pt modelId="{C5F16147-1447-486C-B959-D537F4382BA7}" type="parTrans" cxnId="{480588EA-475D-4230-A193-1FAD51A8C752}">
      <dgm:prSet/>
      <dgm:spPr/>
      <dgm:t>
        <a:bodyPr/>
        <a:lstStyle/>
        <a:p>
          <a:endParaRPr lang="en-US"/>
        </a:p>
      </dgm:t>
    </dgm:pt>
    <dgm:pt modelId="{6DF23FBF-5E4C-4C92-866F-7EF99E9D0F69}" type="sibTrans" cxnId="{480588EA-475D-4230-A193-1FAD51A8C752}">
      <dgm:prSet/>
      <dgm:spPr/>
      <dgm:t>
        <a:bodyPr/>
        <a:lstStyle/>
        <a:p>
          <a:endParaRPr lang="en-US"/>
        </a:p>
      </dgm:t>
    </dgm:pt>
    <dgm:pt modelId="{22C9B715-CC1A-4034-B219-45C2F9783C94}">
      <dgm:prSet phldrT="[Text]"/>
      <dgm:spPr/>
      <dgm:t>
        <a:bodyPr/>
        <a:lstStyle/>
        <a:p>
          <a:r>
            <a:rPr lang="en-US" dirty="0" smtClean="0"/>
            <a:t>Objective Scores</a:t>
          </a:r>
          <a:endParaRPr lang="en-US" dirty="0"/>
        </a:p>
      </dgm:t>
    </dgm:pt>
    <dgm:pt modelId="{7DE9AE4F-761E-4283-9379-842A2AC78461}" type="parTrans" cxnId="{F65C8620-A975-4CEF-8B55-F7446017AD85}">
      <dgm:prSet/>
      <dgm:spPr/>
      <dgm:t>
        <a:bodyPr/>
        <a:lstStyle/>
        <a:p>
          <a:endParaRPr lang="en-US"/>
        </a:p>
      </dgm:t>
    </dgm:pt>
    <dgm:pt modelId="{8EB4F1E4-AB48-4CBC-B0DC-5576BB535370}" type="sibTrans" cxnId="{F65C8620-A975-4CEF-8B55-F7446017AD85}">
      <dgm:prSet/>
      <dgm:spPr/>
      <dgm:t>
        <a:bodyPr/>
        <a:lstStyle/>
        <a:p>
          <a:endParaRPr lang="en-US"/>
        </a:p>
      </dgm:t>
    </dgm:pt>
    <dgm:pt modelId="{B25040E3-F85B-4162-A976-C3493BFB0C41}">
      <dgm:prSet phldrT="[Text]"/>
      <dgm:spPr/>
      <dgm:t>
        <a:bodyPr/>
        <a:lstStyle/>
        <a:p>
          <a:r>
            <a:rPr lang="en-US" dirty="0" smtClean="0"/>
            <a:t>Mutation</a:t>
          </a:r>
          <a:endParaRPr lang="en-US" dirty="0"/>
        </a:p>
      </dgm:t>
    </dgm:pt>
    <dgm:pt modelId="{2DCCA558-803E-4FF3-A3F4-9C792EE13A6E}" type="parTrans" cxnId="{1CA055F5-2492-4790-A923-0B724510C205}">
      <dgm:prSet/>
      <dgm:spPr/>
      <dgm:t>
        <a:bodyPr/>
        <a:lstStyle/>
        <a:p>
          <a:endParaRPr lang="en-US"/>
        </a:p>
      </dgm:t>
    </dgm:pt>
    <dgm:pt modelId="{43F8CFA0-CC6C-4370-85B8-BC6D850E4D88}" type="sibTrans" cxnId="{1CA055F5-2492-4790-A923-0B724510C205}">
      <dgm:prSet/>
      <dgm:spPr/>
      <dgm:t>
        <a:bodyPr/>
        <a:lstStyle/>
        <a:p>
          <a:endParaRPr lang="en-US"/>
        </a:p>
      </dgm:t>
    </dgm:pt>
    <dgm:pt modelId="{245D8B87-C1E4-461C-B2B6-5916E6BECA36}">
      <dgm:prSet phldrT="[Text]"/>
      <dgm:spPr/>
      <dgm:t>
        <a:bodyPr/>
        <a:lstStyle/>
        <a:p>
          <a:r>
            <a:rPr lang="en-US" dirty="0" smtClean="0"/>
            <a:t>Pseudo-code</a:t>
          </a:r>
          <a:endParaRPr lang="en-US" dirty="0"/>
        </a:p>
      </dgm:t>
    </dgm:pt>
    <dgm:pt modelId="{66FC46B3-4BBA-41F1-BF26-A9051F653E6A}" type="parTrans" cxnId="{4082450E-8D37-44DD-8121-A1D2FAAD02E5}">
      <dgm:prSet/>
      <dgm:spPr/>
      <dgm:t>
        <a:bodyPr/>
        <a:lstStyle/>
        <a:p>
          <a:endParaRPr lang="en-US"/>
        </a:p>
      </dgm:t>
    </dgm:pt>
    <dgm:pt modelId="{A707FFA7-907F-4E62-8BB5-D52AF8EDCBBE}" type="sibTrans" cxnId="{4082450E-8D37-44DD-8121-A1D2FAAD02E5}">
      <dgm:prSet/>
      <dgm:spPr/>
      <dgm:t>
        <a:bodyPr/>
        <a:lstStyle/>
        <a:p>
          <a:endParaRPr lang="en-US"/>
        </a:p>
      </dgm:t>
    </dgm:pt>
    <dgm:pt modelId="{6252CCA0-A196-4C82-9620-45E79D28E699}">
      <dgm:prSet phldrT="[Text]"/>
      <dgm:spPr/>
      <dgm:t>
        <a:bodyPr/>
        <a:lstStyle/>
        <a:p>
          <a:r>
            <a:rPr lang="en-US" dirty="0" smtClean="0"/>
            <a:t>Run times</a:t>
          </a:r>
          <a:endParaRPr lang="en-US" dirty="0"/>
        </a:p>
      </dgm:t>
    </dgm:pt>
    <dgm:pt modelId="{1722F094-CB81-48F5-81BE-3B3E72F351A0}" type="parTrans" cxnId="{02441A39-7459-4FA5-A330-DB44F852AB14}">
      <dgm:prSet/>
      <dgm:spPr/>
      <dgm:t>
        <a:bodyPr/>
        <a:lstStyle/>
        <a:p>
          <a:endParaRPr lang="en-US"/>
        </a:p>
      </dgm:t>
    </dgm:pt>
    <dgm:pt modelId="{BD75E7C4-2E38-4D7A-B1FB-7630BC8FA57B}" type="sibTrans" cxnId="{02441A39-7459-4FA5-A330-DB44F852AB14}">
      <dgm:prSet/>
      <dgm:spPr/>
      <dgm:t>
        <a:bodyPr/>
        <a:lstStyle/>
        <a:p>
          <a:endParaRPr lang="en-US"/>
        </a:p>
      </dgm:t>
    </dgm:pt>
    <dgm:pt modelId="{9DD0AB8C-80BE-47F5-BF6F-26E357CA90B5}">
      <dgm:prSet phldrT="[Text]"/>
      <dgm:spPr/>
      <dgm:t>
        <a:bodyPr/>
        <a:lstStyle/>
        <a:p>
          <a:r>
            <a:rPr lang="en-US" dirty="0" smtClean="0"/>
            <a:t>Experiments</a:t>
          </a:r>
          <a:endParaRPr lang="en-US" dirty="0"/>
        </a:p>
      </dgm:t>
    </dgm:pt>
    <dgm:pt modelId="{1746D7AB-860E-456F-B18F-B1F5B7465364}" type="parTrans" cxnId="{3BC1B606-E173-46C5-92F1-43096FD4FE84}">
      <dgm:prSet/>
      <dgm:spPr/>
      <dgm:t>
        <a:bodyPr/>
        <a:lstStyle/>
        <a:p>
          <a:endParaRPr lang="en-US"/>
        </a:p>
      </dgm:t>
    </dgm:pt>
    <dgm:pt modelId="{B3E5BBF7-D510-4D45-8B6A-27CE05819F2A}" type="sibTrans" cxnId="{3BC1B606-E173-46C5-92F1-43096FD4FE84}">
      <dgm:prSet/>
      <dgm:spPr/>
      <dgm:t>
        <a:bodyPr/>
        <a:lstStyle/>
        <a:p>
          <a:endParaRPr lang="en-US"/>
        </a:p>
      </dgm:t>
    </dgm:pt>
    <dgm:pt modelId="{FFCF19BC-C3E4-47F4-9979-945C21DB0B8E}">
      <dgm:prSet phldrT="[Text]"/>
      <dgm:spPr/>
      <dgm:t>
        <a:bodyPr/>
        <a:lstStyle/>
        <a:p>
          <a:r>
            <a:rPr lang="en-US" dirty="0" smtClean="0"/>
            <a:t>Spread</a:t>
          </a:r>
          <a:endParaRPr lang="en-US" dirty="0"/>
        </a:p>
      </dgm:t>
    </dgm:pt>
    <dgm:pt modelId="{81D4C63F-47FA-4CDD-9EB8-A50618CEA00D}" type="parTrans" cxnId="{405ED81E-BEF4-4763-8F6B-0A101CDB9371}">
      <dgm:prSet/>
      <dgm:spPr/>
      <dgm:t>
        <a:bodyPr/>
        <a:lstStyle/>
        <a:p>
          <a:endParaRPr lang="en-US"/>
        </a:p>
      </dgm:t>
    </dgm:pt>
    <dgm:pt modelId="{65861B45-7A1B-40CA-8D26-B1B9007B77BD}" type="sibTrans" cxnId="{405ED81E-BEF4-4763-8F6B-0A101CDB9371}">
      <dgm:prSet/>
      <dgm:spPr/>
      <dgm:t>
        <a:bodyPr/>
        <a:lstStyle/>
        <a:p>
          <a:endParaRPr lang="en-US"/>
        </a:p>
      </dgm:t>
    </dgm:pt>
    <dgm:pt modelId="{3CFC32B3-0075-4F73-9D90-F80DF1A036B0}">
      <dgm:prSet phldrT="[Text]"/>
      <dgm:spPr/>
      <dgm:t>
        <a:bodyPr/>
        <a:lstStyle/>
        <a:p>
          <a:r>
            <a:rPr lang="en-US" dirty="0" smtClean="0"/>
            <a:t>Introducing Dead Ant</a:t>
          </a:r>
          <a:endParaRPr lang="en-US" dirty="0"/>
        </a:p>
      </dgm:t>
    </dgm:pt>
    <dgm:pt modelId="{78338A9E-1B2A-48CA-9D95-6EE0F2C7DD94}" type="parTrans" cxnId="{B054EF0B-6CAB-4834-BB24-EE5FF1BA5AD4}">
      <dgm:prSet/>
      <dgm:spPr/>
      <dgm:t>
        <a:bodyPr/>
        <a:lstStyle/>
        <a:p>
          <a:endParaRPr lang="en-US"/>
        </a:p>
      </dgm:t>
    </dgm:pt>
    <dgm:pt modelId="{2BBE5AEF-ED4D-4C70-BD86-366B05F4285C}" type="sibTrans" cxnId="{B054EF0B-6CAB-4834-BB24-EE5FF1BA5AD4}">
      <dgm:prSet/>
      <dgm:spPr/>
      <dgm:t>
        <a:bodyPr/>
        <a:lstStyle/>
        <a:p>
          <a:endParaRPr lang="en-US"/>
        </a:p>
      </dgm:t>
    </dgm:pt>
    <dgm:pt modelId="{A7491E04-C484-4661-B60A-4D8F624B0908}">
      <dgm:prSet phldrT="[Text]"/>
      <dgm:spPr/>
      <dgm:t>
        <a:bodyPr/>
        <a:lstStyle/>
        <a:p>
          <a:r>
            <a:rPr lang="en-US" smtClean="0"/>
            <a:t>Number of evaluations</a:t>
          </a:r>
          <a:endParaRPr lang="en-US" dirty="0"/>
        </a:p>
      </dgm:t>
    </dgm:pt>
    <dgm:pt modelId="{F1D6CB5D-8907-4931-8313-C4F6C06A1B3F}" type="parTrans" cxnId="{F5A73133-1D35-4B21-9115-5CEF076CB08B}">
      <dgm:prSet/>
      <dgm:spPr/>
      <dgm:t>
        <a:bodyPr/>
        <a:lstStyle/>
        <a:p>
          <a:endParaRPr lang="en-US"/>
        </a:p>
      </dgm:t>
    </dgm:pt>
    <dgm:pt modelId="{9B2B9807-3CC0-4F47-8C13-88E417BD672A}" type="sibTrans" cxnId="{F5A73133-1D35-4B21-9115-5CEF076CB08B}">
      <dgm:prSet/>
      <dgm:spPr/>
      <dgm:t>
        <a:bodyPr/>
        <a:lstStyle/>
        <a:p>
          <a:endParaRPr lang="en-US"/>
        </a:p>
      </dgm:t>
    </dgm:pt>
    <dgm:pt modelId="{5618C51E-C52A-4AB3-AD73-9640418316A4}">
      <dgm:prSet phldrT="[Text]"/>
      <dgm:spPr/>
      <dgm:t>
        <a:bodyPr/>
        <a:lstStyle/>
        <a:p>
          <a:r>
            <a:rPr lang="en-US" dirty="0" smtClean="0"/>
            <a:t>Concluding Remarks</a:t>
          </a:r>
          <a:endParaRPr lang="en-US" dirty="0"/>
        </a:p>
      </dgm:t>
    </dgm:pt>
    <dgm:pt modelId="{F99DB35E-5425-47F8-8425-08106415BF73}" type="parTrans" cxnId="{49680F7C-491A-4067-8028-CBF38716015A}">
      <dgm:prSet/>
      <dgm:spPr/>
      <dgm:t>
        <a:bodyPr/>
        <a:lstStyle/>
        <a:p>
          <a:endParaRPr lang="en-US"/>
        </a:p>
      </dgm:t>
    </dgm:pt>
    <dgm:pt modelId="{B13E6579-A4BF-4A5A-BD48-FDEC03BBE98C}" type="sibTrans" cxnId="{49680F7C-491A-4067-8028-CBF38716015A}">
      <dgm:prSet/>
      <dgm:spPr/>
      <dgm:t>
        <a:bodyPr/>
        <a:lstStyle/>
        <a:p>
          <a:endParaRPr lang="en-US"/>
        </a:p>
      </dgm:t>
    </dgm:pt>
    <dgm:pt modelId="{C45B2E88-3AF2-4DFF-9E1F-967BFA709EB6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D21A32EE-FF6F-487C-899A-CAC90B0C365A}" type="parTrans" cxnId="{D13CC75B-85B9-44CF-8C36-A93A7BDA7399}">
      <dgm:prSet/>
      <dgm:spPr/>
      <dgm:t>
        <a:bodyPr/>
        <a:lstStyle/>
        <a:p>
          <a:endParaRPr lang="en-US"/>
        </a:p>
      </dgm:t>
    </dgm:pt>
    <dgm:pt modelId="{37D0E65C-5458-4C4E-B512-BCD3A1821A26}" type="sibTrans" cxnId="{D13CC75B-85B9-44CF-8C36-A93A7BDA7399}">
      <dgm:prSet/>
      <dgm:spPr/>
      <dgm:t>
        <a:bodyPr/>
        <a:lstStyle/>
        <a:p>
          <a:endParaRPr lang="en-US"/>
        </a:p>
      </dgm:t>
    </dgm:pt>
    <dgm:pt modelId="{A288BCD2-AFA9-42B2-886C-03D9E73B7E90}">
      <dgm:prSet phldrT="[Text]"/>
      <dgm:spPr/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1271D95C-CE30-44F7-A504-17AC24D36FE5}" type="parTrans" cxnId="{7C5FC874-32A9-4F4C-9B73-623CB8B64620}">
      <dgm:prSet/>
      <dgm:spPr/>
      <dgm:t>
        <a:bodyPr/>
        <a:lstStyle/>
        <a:p>
          <a:endParaRPr lang="en-US"/>
        </a:p>
      </dgm:t>
    </dgm:pt>
    <dgm:pt modelId="{A844707C-4A5F-43AF-B2A9-92CC6CE92B71}" type="sibTrans" cxnId="{7C5FC874-32A9-4F4C-9B73-623CB8B64620}">
      <dgm:prSet/>
      <dgm:spPr/>
      <dgm:t>
        <a:bodyPr/>
        <a:lstStyle/>
        <a:p>
          <a:endParaRPr lang="en-US"/>
        </a:p>
      </dgm:t>
    </dgm:pt>
    <dgm:pt modelId="{2273F28B-4D9C-4126-A961-2FF62379CC5D}">
      <dgm:prSet phldrT="[Text]"/>
      <dgm:spPr/>
      <dgm:t>
        <a:bodyPr/>
        <a:lstStyle/>
        <a:p>
          <a:r>
            <a:rPr lang="en-US" dirty="0" smtClean="0"/>
            <a:t>Real-world models</a:t>
          </a:r>
          <a:endParaRPr lang="en-US" dirty="0"/>
        </a:p>
      </dgm:t>
    </dgm:pt>
    <dgm:pt modelId="{FCFB91DF-C731-4CC6-8C14-ED9A822C12D7}">
      <dgm:prSet phldrT="[Text]"/>
      <dgm:spPr/>
      <dgm:t>
        <a:bodyPr/>
        <a:lstStyle/>
        <a:p>
          <a:r>
            <a:rPr lang="en-US" dirty="0" smtClean="0"/>
            <a:t>Standard Models</a:t>
          </a:r>
          <a:endParaRPr lang="en-US" dirty="0"/>
        </a:p>
      </dgm:t>
    </dgm:pt>
    <dgm:pt modelId="{0631099D-5047-4C59-8F65-7BE2C25A51AC}">
      <dgm:prSet phldrT="[Text]"/>
      <dgm:spPr/>
      <dgm:t>
        <a:bodyPr/>
        <a:lstStyle/>
        <a:p>
          <a:r>
            <a:rPr lang="en-US" dirty="0" smtClean="0"/>
            <a:t>Models</a:t>
          </a:r>
          <a:endParaRPr lang="en-US" dirty="0"/>
        </a:p>
      </dgm:t>
    </dgm:pt>
    <dgm:pt modelId="{CB8F8FE8-2A6D-44B4-A43E-0858C743DA0F}" type="sibTrans" cxnId="{8BE7F654-8CB6-4B4D-9323-2EF6C13B629A}">
      <dgm:prSet/>
      <dgm:spPr/>
      <dgm:t>
        <a:bodyPr/>
        <a:lstStyle/>
        <a:p>
          <a:endParaRPr lang="en-US"/>
        </a:p>
      </dgm:t>
    </dgm:pt>
    <dgm:pt modelId="{0B1DA698-6413-49F4-ADBE-A13CBE8CE468}" type="parTrans" cxnId="{8BE7F654-8CB6-4B4D-9323-2EF6C13B629A}">
      <dgm:prSet/>
      <dgm:spPr/>
      <dgm:t>
        <a:bodyPr/>
        <a:lstStyle/>
        <a:p>
          <a:endParaRPr lang="en-US"/>
        </a:p>
      </dgm:t>
    </dgm:pt>
    <dgm:pt modelId="{C2B8CF0F-8D15-45C8-838C-2308D635774A}" type="sibTrans" cxnId="{D9BB1A3F-092D-43C4-9B0A-DA3D8F0326DF}">
      <dgm:prSet/>
      <dgm:spPr/>
      <dgm:t>
        <a:bodyPr/>
        <a:lstStyle/>
        <a:p>
          <a:endParaRPr lang="en-US"/>
        </a:p>
      </dgm:t>
    </dgm:pt>
    <dgm:pt modelId="{14148C52-B216-4E61-B303-F70D2BBDCED3}" type="parTrans" cxnId="{D9BB1A3F-092D-43C4-9B0A-DA3D8F0326DF}">
      <dgm:prSet/>
      <dgm:spPr/>
      <dgm:t>
        <a:bodyPr/>
        <a:lstStyle/>
        <a:p>
          <a:endParaRPr lang="en-US"/>
        </a:p>
      </dgm:t>
    </dgm:pt>
    <dgm:pt modelId="{036FED77-7095-4BD8-99EB-FF1152DCAD9B}" type="sibTrans" cxnId="{1375761B-31B3-4F78-A30D-724EB0A3FBE3}">
      <dgm:prSet/>
      <dgm:spPr/>
      <dgm:t>
        <a:bodyPr/>
        <a:lstStyle/>
        <a:p>
          <a:endParaRPr lang="en-US"/>
        </a:p>
      </dgm:t>
    </dgm:pt>
    <dgm:pt modelId="{D67344EA-D441-45F6-9D23-7C59C9DBB98F}" type="parTrans" cxnId="{1375761B-31B3-4F78-A30D-724EB0A3FBE3}">
      <dgm:prSet/>
      <dgm:spPr/>
      <dgm:t>
        <a:bodyPr/>
        <a:lstStyle/>
        <a:p>
          <a:endParaRPr lang="en-US"/>
        </a:p>
      </dgm:t>
    </dgm:pt>
    <dgm:pt modelId="{51003B77-5FFE-4D38-B24E-6D513F4FA35D}" type="pres">
      <dgm:prSet presAssocID="{444E5183-7A6B-446D-AA82-92589236802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E87C72-BFD9-4981-8290-CAA52486F16D}" type="pres">
      <dgm:prSet presAssocID="{5554675B-6030-4514-B76D-0B104699CB7D}" presName="horFlow" presStyleCnt="0"/>
      <dgm:spPr/>
    </dgm:pt>
    <dgm:pt modelId="{7291D0F1-0C75-45BB-9AF1-3CC197D560F7}" type="pres">
      <dgm:prSet presAssocID="{5554675B-6030-4514-B76D-0B104699CB7D}" presName="bigChev" presStyleLbl="node1" presStyleIdx="0" presStyleCnt="6"/>
      <dgm:spPr/>
      <dgm:t>
        <a:bodyPr/>
        <a:lstStyle/>
        <a:p>
          <a:endParaRPr lang="en-US"/>
        </a:p>
      </dgm:t>
    </dgm:pt>
    <dgm:pt modelId="{73876337-2576-48BA-9F11-0173E55E11D4}" type="pres">
      <dgm:prSet presAssocID="{78338A9E-1B2A-48CA-9D95-6EE0F2C7DD94}" presName="parTrans" presStyleCnt="0"/>
      <dgm:spPr/>
    </dgm:pt>
    <dgm:pt modelId="{3E55B13C-E097-4F8E-8309-7E3C9431B4CB}" type="pres">
      <dgm:prSet presAssocID="{3CFC32B3-0075-4F73-9D90-F80DF1A036B0}" presName="node" presStyleLbl="align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126E1-883C-4D31-9D04-7C6AA68DA4DE}" type="pres">
      <dgm:prSet presAssocID="{2BBE5AEF-ED4D-4C70-BD86-366B05F4285C}" presName="sibTrans" presStyleCnt="0"/>
      <dgm:spPr/>
    </dgm:pt>
    <dgm:pt modelId="{1DDBDBAA-F41B-4AEC-B2E4-042D82D430A5}" type="pres">
      <dgm:prSet presAssocID="{01DDFC7A-B6EE-45C9-AB46-D654305C2F0F}" presName="node" presStyleLbl="align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AE3B0-ABE9-479A-BA4A-700FDA927712}" type="pres">
      <dgm:prSet presAssocID="{AB806102-D25C-48A1-B620-C56C785368B3}" presName="sibTrans" presStyleCnt="0"/>
      <dgm:spPr/>
    </dgm:pt>
    <dgm:pt modelId="{9150DD12-F3D7-423C-B543-5AB786706483}" type="pres">
      <dgm:prSet presAssocID="{B25040E3-F85B-4162-A976-C3493BFB0C41}" presName="node" presStyleLbl="align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39C6A-BE7E-4C38-B598-5D0AB2040F27}" type="pres">
      <dgm:prSet presAssocID="{43F8CFA0-CC6C-4370-85B8-BC6D850E4D88}" presName="sibTrans" presStyleCnt="0"/>
      <dgm:spPr/>
    </dgm:pt>
    <dgm:pt modelId="{D41F4952-EBEA-460B-8173-D31828642EC3}" type="pres">
      <dgm:prSet presAssocID="{245D8B87-C1E4-461C-B2B6-5916E6BECA36}" presName="node" presStyleLbl="align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1ACD9-FFAA-4CF4-9422-FD9AB6ED74ED}" type="pres">
      <dgm:prSet presAssocID="{5554675B-6030-4514-B76D-0B104699CB7D}" presName="vSp" presStyleCnt="0"/>
      <dgm:spPr/>
    </dgm:pt>
    <dgm:pt modelId="{D59F0FC4-4127-4435-913E-5988CFA61E3B}" type="pres">
      <dgm:prSet presAssocID="{83089EAC-DA9B-421D-B136-9BE34427A542}" presName="horFlow" presStyleCnt="0"/>
      <dgm:spPr/>
    </dgm:pt>
    <dgm:pt modelId="{5AFDEDD9-A095-4000-A90B-1BA903CD0E56}" type="pres">
      <dgm:prSet presAssocID="{83089EAC-DA9B-421D-B136-9BE34427A542}" presName="bigChev" presStyleLbl="node1" presStyleIdx="1" presStyleCnt="6"/>
      <dgm:spPr/>
      <dgm:t>
        <a:bodyPr/>
        <a:lstStyle/>
        <a:p>
          <a:endParaRPr lang="en-US"/>
        </a:p>
      </dgm:t>
    </dgm:pt>
    <dgm:pt modelId="{A03A9177-6F30-47E3-8F9F-AE984C4C55B2}" type="pres">
      <dgm:prSet presAssocID="{C5F16147-1447-486C-B959-D537F4382BA7}" presName="parTrans" presStyleCnt="0"/>
      <dgm:spPr/>
    </dgm:pt>
    <dgm:pt modelId="{B4F466BD-F413-45A2-960C-C1E1653C4C10}" type="pres">
      <dgm:prSet presAssocID="{693E8AED-10CF-43AE-ABCD-1CF66FC51E15}" presName="node" presStyleLbl="alignAccFollowNode1" presStyleIdx="4" presStyleCnt="12" custScaleX="271790" custLinFactNeighborX="21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6076C-9214-4585-993E-D8E390D89EE2}" type="pres">
      <dgm:prSet presAssocID="{83089EAC-DA9B-421D-B136-9BE34427A542}" presName="vSp" presStyleCnt="0"/>
      <dgm:spPr/>
    </dgm:pt>
    <dgm:pt modelId="{7A483C36-C693-4967-BE96-5EEB25046737}" type="pres">
      <dgm:prSet presAssocID="{0631099D-5047-4C59-8F65-7BE2C25A51AC}" presName="horFlow" presStyleCnt="0"/>
      <dgm:spPr/>
    </dgm:pt>
    <dgm:pt modelId="{0AF5FB5D-D46E-4A96-8B4E-E396EE6C1E4E}" type="pres">
      <dgm:prSet presAssocID="{0631099D-5047-4C59-8F65-7BE2C25A51AC}" presName="bigChev" presStyleLbl="node1" presStyleIdx="2" presStyleCnt="6"/>
      <dgm:spPr/>
      <dgm:t>
        <a:bodyPr/>
        <a:lstStyle/>
        <a:p>
          <a:endParaRPr lang="en-US"/>
        </a:p>
      </dgm:t>
    </dgm:pt>
    <dgm:pt modelId="{57122748-8106-49CD-87F4-9A04DE3F508E}" type="pres">
      <dgm:prSet presAssocID="{D67344EA-D441-45F6-9D23-7C59C9DBB98F}" presName="parTrans" presStyleCnt="0"/>
      <dgm:spPr/>
    </dgm:pt>
    <dgm:pt modelId="{60E3E358-FBC4-447E-9E77-FBD8556DF755}" type="pres">
      <dgm:prSet presAssocID="{FCFB91DF-C731-4CC6-8C14-ED9A822C12D7}" presName="node" presStyleLbl="align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8E68D-E33F-4687-B01D-6AB513FCD90C}" type="pres">
      <dgm:prSet presAssocID="{036FED77-7095-4BD8-99EB-FF1152DCAD9B}" presName="sibTrans" presStyleCnt="0"/>
      <dgm:spPr/>
    </dgm:pt>
    <dgm:pt modelId="{CB7A65D4-24C8-4CB8-8E72-C084E33F7AEC}" type="pres">
      <dgm:prSet presAssocID="{2273F28B-4D9C-4126-A961-2FF62379CC5D}" presName="node" presStyleLbl="alignAccFollowNode1" presStyleIdx="6" presStyleCnt="12" custScaleX="186681" custLinFactNeighborX="44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A2923-A848-4006-BB75-C6D2F26B5F0D}" type="pres">
      <dgm:prSet presAssocID="{0631099D-5047-4C59-8F65-7BE2C25A51AC}" presName="vSp" presStyleCnt="0"/>
      <dgm:spPr/>
    </dgm:pt>
    <dgm:pt modelId="{49A35E35-E39F-4597-8C5C-06EEF2AD599D}" type="pres">
      <dgm:prSet presAssocID="{9DD0AB8C-80BE-47F5-BF6F-26E357CA90B5}" presName="horFlow" presStyleCnt="0"/>
      <dgm:spPr/>
    </dgm:pt>
    <dgm:pt modelId="{AA1E12C4-7D90-4C29-982C-7C6DB7E878F4}" type="pres">
      <dgm:prSet presAssocID="{9DD0AB8C-80BE-47F5-BF6F-26E357CA90B5}" presName="bigChev" presStyleLbl="node1" presStyleIdx="3" presStyleCnt="6"/>
      <dgm:spPr/>
      <dgm:t>
        <a:bodyPr/>
        <a:lstStyle/>
        <a:p>
          <a:endParaRPr lang="en-US"/>
        </a:p>
      </dgm:t>
    </dgm:pt>
    <dgm:pt modelId="{F3483227-EF25-42B7-919A-C7E2ECC5199D}" type="pres">
      <dgm:prSet presAssocID="{7DE9AE4F-761E-4283-9379-842A2AC78461}" presName="parTrans" presStyleCnt="0"/>
      <dgm:spPr/>
    </dgm:pt>
    <dgm:pt modelId="{E00DB65B-EC6D-4460-A6F2-B34471E1010C}" type="pres">
      <dgm:prSet presAssocID="{22C9B715-CC1A-4034-B219-45C2F9783C94}" presName="node" presStyleLbl="align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775F9-BE6E-4DE5-83B9-F728EB1C9729}" type="pres">
      <dgm:prSet presAssocID="{8EB4F1E4-AB48-4CBC-B0DC-5576BB535370}" presName="sibTrans" presStyleCnt="0"/>
      <dgm:spPr/>
    </dgm:pt>
    <dgm:pt modelId="{DA7328CA-34CD-4E59-B743-423867F32279}" type="pres">
      <dgm:prSet presAssocID="{FFCF19BC-C3E4-47F4-9979-945C21DB0B8E}" presName="node" presStyleLbl="align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B4D1D-E28F-4ACF-A878-6D7EC94FB514}" type="pres">
      <dgm:prSet presAssocID="{65861B45-7A1B-40CA-8D26-B1B9007B77BD}" presName="sibTrans" presStyleCnt="0"/>
      <dgm:spPr/>
    </dgm:pt>
    <dgm:pt modelId="{B8E9EE1B-2A64-4F2A-9B53-38E22FFCDD61}" type="pres">
      <dgm:prSet presAssocID="{A7491E04-C484-4661-B60A-4D8F624B0908}" presName="node" presStyleLbl="align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22E8A-229F-4CCF-93F9-BCF84A50E19C}" type="pres">
      <dgm:prSet presAssocID="{9B2B9807-3CC0-4F47-8C13-88E417BD672A}" presName="sibTrans" presStyleCnt="0"/>
      <dgm:spPr/>
    </dgm:pt>
    <dgm:pt modelId="{97DE7D96-5955-47FF-A6E1-8C623387A67B}" type="pres">
      <dgm:prSet presAssocID="{6252CCA0-A196-4C82-9620-45E79D28E699}" presName="node" presStyleLbl="align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68145-16D9-4AF6-9367-E7BC082B66E3}" type="pres">
      <dgm:prSet presAssocID="{9DD0AB8C-80BE-47F5-BF6F-26E357CA90B5}" presName="vSp" presStyleCnt="0"/>
      <dgm:spPr/>
    </dgm:pt>
    <dgm:pt modelId="{49832468-8199-4702-9449-7A02ADD0F933}" type="pres">
      <dgm:prSet presAssocID="{5618C51E-C52A-4AB3-AD73-9640418316A4}" presName="horFlow" presStyleCnt="0"/>
      <dgm:spPr/>
    </dgm:pt>
    <dgm:pt modelId="{BF0F67D2-D705-4DA1-B37D-23BF925473ED}" type="pres">
      <dgm:prSet presAssocID="{5618C51E-C52A-4AB3-AD73-9640418316A4}" presName="bigChev" presStyleLbl="node1" presStyleIdx="4" presStyleCnt="6"/>
      <dgm:spPr/>
      <dgm:t>
        <a:bodyPr/>
        <a:lstStyle/>
        <a:p>
          <a:endParaRPr lang="en-US"/>
        </a:p>
      </dgm:t>
    </dgm:pt>
    <dgm:pt modelId="{031095EB-0F53-43E7-9306-F3C16681AEF5}" type="pres">
      <dgm:prSet presAssocID="{1271D95C-CE30-44F7-A504-17AC24D36FE5}" presName="parTrans" presStyleCnt="0"/>
      <dgm:spPr/>
    </dgm:pt>
    <dgm:pt modelId="{31F65324-FEE7-475A-8CD4-4C4A40847595}" type="pres">
      <dgm:prSet presAssocID="{A288BCD2-AFA9-42B2-886C-03D9E73B7E90}" presName="node" presStyleLbl="align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E1062-8672-4639-B15D-BCB0C1115158}" type="pres">
      <dgm:prSet presAssocID="{5618C51E-C52A-4AB3-AD73-9640418316A4}" presName="vSp" presStyleCnt="0"/>
      <dgm:spPr/>
    </dgm:pt>
    <dgm:pt modelId="{EBB32913-D6B5-4E6A-9A84-86A432E97859}" type="pres">
      <dgm:prSet presAssocID="{C45B2E88-3AF2-4DFF-9E1F-967BFA709EB6}" presName="horFlow" presStyleCnt="0"/>
      <dgm:spPr/>
    </dgm:pt>
    <dgm:pt modelId="{57BD0BDD-5BD4-4ED7-ABD9-241618554954}" type="pres">
      <dgm:prSet presAssocID="{C45B2E88-3AF2-4DFF-9E1F-967BFA709EB6}" presName="bigChev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D5954A69-2791-417F-BEF9-0A8808164B38}" type="presOf" srcId="{01DDFC7A-B6EE-45C9-AB46-D654305C2F0F}" destId="{1DDBDBAA-F41B-4AEC-B2E4-042D82D430A5}" srcOrd="0" destOrd="0" presId="urn:microsoft.com/office/officeart/2005/8/layout/lProcess3"/>
    <dgm:cxn modelId="{3B3B014C-CC44-4EC3-B090-1998CA891C91}" type="presOf" srcId="{245D8B87-C1E4-461C-B2B6-5916E6BECA36}" destId="{D41F4952-EBEA-460B-8173-D31828642EC3}" srcOrd="0" destOrd="0" presId="urn:microsoft.com/office/officeart/2005/8/layout/lProcess3"/>
    <dgm:cxn modelId="{850AA1F6-7D33-4A82-929F-89639C99CEB7}" type="presOf" srcId="{C45B2E88-3AF2-4DFF-9E1F-967BFA709EB6}" destId="{57BD0BDD-5BD4-4ED7-ABD9-241618554954}" srcOrd="0" destOrd="0" presId="urn:microsoft.com/office/officeart/2005/8/layout/lProcess3"/>
    <dgm:cxn modelId="{D13CC75B-85B9-44CF-8C36-A93A7BDA7399}" srcId="{444E5183-7A6B-446D-AA82-925892368028}" destId="{C45B2E88-3AF2-4DFF-9E1F-967BFA709EB6}" srcOrd="5" destOrd="0" parTransId="{D21A32EE-FF6F-487C-899A-CAC90B0C365A}" sibTransId="{37D0E65C-5458-4C4E-B512-BCD3A1821A26}"/>
    <dgm:cxn modelId="{405ED81E-BEF4-4763-8F6B-0A101CDB9371}" srcId="{9DD0AB8C-80BE-47F5-BF6F-26E357CA90B5}" destId="{FFCF19BC-C3E4-47F4-9979-945C21DB0B8E}" srcOrd="1" destOrd="0" parTransId="{81D4C63F-47FA-4CDD-9EB8-A50618CEA00D}" sibTransId="{65861B45-7A1B-40CA-8D26-B1B9007B77BD}"/>
    <dgm:cxn modelId="{B054EF0B-6CAB-4834-BB24-EE5FF1BA5AD4}" srcId="{5554675B-6030-4514-B76D-0B104699CB7D}" destId="{3CFC32B3-0075-4F73-9D90-F80DF1A036B0}" srcOrd="0" destOrd="0" parTransId="{78338A9E-1B2A-48CA-9D95-6EE0F2C7DD94}" sibTransId="{2BBE5AEF-ED4D-4C70-BD86-366B05F4285C}"/>
    <dgm:cxn modelId="{A772597B-F626-4414-ADF0-0F9220B6C3D3}" type="presOf" srcId="{693E8AED-10CF-43AE-ABCD-1CF66FC51E15}" destId="{B4F466BD-F413-45A2-960C-C1E1653C4C10}" srcOrd="0" destOrd="0" presId="urn:microsoft.com/office/officeart/2005/8/layout/lProcess3"/>
    <dgm:cxn modelId="{F3050ACA-D1FA-4A81-B4C0-C132A8DB2E30}" type="presOf" srcId="{A288BCD2-AFA9-42B2-886C-03D9E73B7E90}" destId="{31F65324-FEE7-475A-8CD4-4C4A40847595}" srcOrd="0" destOrd="0" presId="urn:microsoft.com/office/officeart/2005/8/layout/lProcess3"/>
    <dgm:cxn modelId="{719C9742-3BA9-4C7E-8AE9-F2611A1634AF}" type="presOf" srcId="{0631099D-5047-4C59-8F65-7BE2C25A51AC}" destId="{0AF5FB5D-D46E-4A96-8B4E-E396EE6C1E4E}" srcOrd="0" destOrd="0" presId="urn:microsoft.com/office/officeart/2005/8/layout/lProcess3"/>
    <dgm:cxn modelId="{C3C1E662-31F2-49D4-AC0C-E797B5BC2B37}" type="presOf" srcId="{FCFB91DF-C731-4CC6-8C14-ED9A822C12D7}" destId="{60E3E358-FBC4-447E-9E77-FBD8556DF755}" srcOrd="0" destOrd="0" presId="urn:microsoft.com/office/officeart/2005/8/layout/lProcess3"/>
    <dgm:cxn modelId="{0913EF34-AFC8-450E-99EA-A71705FA6A04}" type="presOf" srcId="{444E5183-7A6B-446D-AA82-925892368028}" destId="{51003B77-5FFE-4D38-B24E-6D513F4FA35D}" srcOrd="0" destOrd="0" presId="urn:microsoft.com/office/officeart/2005/8/layout/lProcess3"/>
    <dgm:cxn modelId="{1375761B-31B3-4F78-A30D-724EB0A3FBE3}" srcId="{0631099D-5047-4C59-8F65-7BE2C25A51AC}" destId="{FCFB91DF-C731-4CC6-8C14-ED9A822C12D7}" srcOrd="0" destOrd="0" parTransId="{D67344EA-D441-45F6-9D23-7C59C9DBB98F}" sibTransId="{036FED77-7095-4BD8-99EB-FF1152DCAD9B}"/>
    <dgm:cxn modelId="{C76020EE-693E-46EC-B8C3-2F30692884CB}" type="presOf" srcId="{2273F28B-4D9C-4126-A961-2FF62379CC5D}" destId="{CB7A65D4-24C8-4CB8-8E72-C084E33F7AEC}" srcOrd="0" destOrd="0" presId="urn:microsoft.com/office/officeart/2005/8/layout/lProcess3"/>
    <dgm:cxn modelId="{C7EB3384-F783-4F61-BD65-15DB9D2FB94D}" type="presOf" srcId="{3CFC32B3-0075-4F73-9D90-F80DF1A036B0}" destId="{3E55B13C-E097-4F8E-8309-7E3C9431B4CB}" srcOrd="0" destOrd="0" presId="urn:microsoft.com/office/officeart/2005/8/layout/lProcess3"/>
    <dgm:cxn modelId="{01AB94B6-A6B2-49CE-B333-07514103CCD0}" type="presOf" srcId="{83089EAC-DA9B-421D-B136-9BE34427A542}" destId="{5AFDEDD9-A095-4000-A90B-1BA903CD0E56}" srcOrd="0" destOrd="0" presId="urn:microsoft.com/office/officeart/2005/8/layout/lProcess3"/>
    <dgm:cxn modelId="{3456DC57-98F5-4872-BD36-A41C46DA80E8}" type="presOf" srcId="{A7491E04-C484-4661-B60A-4D8F624B0908}" destId="{B8E9EE1B-2A64-4F2A-9B53-38E22FFCDD61}" srcOrd="0" destOrd="0" presId="urn:microsoft.com/office/officeart/2005/8/layout/lProcess3"/>
    <dgm:cxn modelId="{19D10751-C679-4682-BFE3-779A5434B867}" type="presOf" srcId="{5618C51E-C52A-4AB3-AD73-9640418316A4}" destId="{BF0F67D2-D705-4DA1-B37D-23BF925473ED}" srcOrd="0" destOrd="0" presId="urn:microsoft.com/office/officeart/2005/8/layout/lProcess3"/>
    <dgm:cxn modelId="{3E285289-B743-40DD-9CBF-039BA29FA0F5}" type="presOf" srcId="{22C9B715-CC1A-4034-B219-45C2F9783C94}" destId="{E00DB65B-EC6D-4460-A6F2-B34471E1010C}" srcOrd="0" destOrd="0" presId="urn:microsoft.com/office/officeart/2005/8/layout/lProcess3"/>
    <dgm:cxn modelId="{E20EFF47-2B85-4828-8E17-F95C9F35F109}" type="presOf" srcId="{6252CCA0-A196-4C82-9620-45E79D28E699}" destId="{97DE7D96-5955-47FF-A6E1-8C623387A67B}" srcOrd="0" destOrd="0" presId="urn:microsoft.com/office/officeart/2005/8/layout/lProcess3"/>
    <dgm:cxn modelId="{3BC1B606-E173-46C5-92F1-43096FD4FE84}" srcId="{444E5183-7A6B-446D-AA82-925892368028}" destId="{9DD0AB8C-80BE-47F5-BF6F-26E357CA90B5}" srcOrd="3" destOrd="0" parTransId="{1746D7AB-860E-456F-B18F-B1F5B7465364}" sibTransId="{B3E5BBF7-D510-4D45-8B6A-27CE05819F2A}"/>
    <dgm:cxn modelId="{CDDD4E89-348D-4EA4-A68D-EB533D1EFB2F}" srcId="{444E5183-7A6B-446D-AA82-925892368028}" destId="{5554675B-6030-4514-B76D-0B104699CB7D}" srcOrd="0" destOrd="0" parTransId="{F39AD48A-1ADD-4E0D-B3FA-F329900EF9F4}" sibTransId="{89C3DD63-84E8-4B19-B5A4-FCAD660A882D}"/>
    <dgm:cxn modelId="{02441A39-7459-4FA5-A330-DB44F852AB14}" srcId="{9DD0AB8C-80BE-47F5-BF6F-26E357CA90B5}" destId="{6252CCA0-A196-4C82-9620-45E79D28E699}" srcOrd="3" destOrd="0" parTransId="{1722F094-CB81-48F5-81BE-3B3E72F351A0}" sibTransId="{BD75E7C4-2E38-4D7A-B1FB-7630BC8FA57B}"/>
    <dgm:cxn modelId="{49680F7C-491A-4067-8028-CBF38716015A}" srcId="{444E5183-7A6B-446D-AA82-925892368028}" destId="{5618C51E-C52A-4AB3-AD73-9640418316A4}" srcOrd="4" destOrd="0" parTransId="{F99DB35E-5425-47F8-8425-08106415BF73}" sibTransId="{B13E6579-A4BF-4A5A-BD48-FDEC03BBE98C}"/>
    <dgm:cxn modelId="{480588EA-475D-4230-A193-1FAD51A8C752}" srcId="{83089EAC-DA9B-421D-B136-9BE34427A542}" destId="{693E8AED-10CF-43AE-ABCD-1CF66FC51E15}" srcOrd="0" destOrd="0" parTransId="{C5F16147-1447-486C-B959-D537F4382BA7}" sibTransId="{6DF23FBF-5E4C-4C92-866F-7EF99E9D0F69}"/>
    <dgm:cxn modelId="{F5A73133-1D35-4B21-9115-5CEF076CB08B}" srcId="{9DD0AB8C-80BE-47F5-BF6F-26E357CA90B5}" destId="{A7491E04-C484-4661-B60A-4D8F624B0908}" srcOrd="2" destOrd="0" parTransId="{F1D6CB5D-8907-4931-8313-C4F6C06A1B3F}" sibTransId="{9B2B9807-3CC0-4F47-8C13-88E417BD672A}"/>
    <dgm:cxn modelId="{4082450E-8D37-44DD-8121-A1D2FAAD02E5}" srcId="{5554675B-6030-4514-B76D-0B104699CB7D}" destId="{245D8B87-C1E4-461C-B2B6-5916E6BECA36}" srcOrd="3" destOrd="0" parTransId="{66FC46B3-4BBA-41F1-BF26-A9051F653E6A}" sibTransId="{A707FFA7-907F-4E62-8BB5-D52AF8EDCBBE}"/>
    <dgm:cxn modelId="{D64F55D4-40B3-465D-8C65-311595F719DA}" type="presOf" srcId="{B25040E3-F85B-4162-A976-C3493BFB0C41}" destId="{9150DD12-F3D7-423C-B543-5AB786706483}" srcOrd="0" destOrd="0" presId="urn:microsoft.com/office/officeart/2005/8/layout/lProcess3"/>
    <dgm:cxn modelId="{7C5FC874-32A9-4F4C-9B73-623CB8B64620}" srcId="{5618C51E-C52A-4AB3-AD73-9640418316A4}" destId="{A288BCD2-AFA9-42B2-886C-03D9E73B7E90}" srcOrd="0" destOrd="0" parTransId="{1271D95C-CE30-44F7-A504-17AC24D36FE5}" sibTransId="{A844707C-4A5F-43AF-B2A9-92CC6CE92B71}"/>
    <dgm:cxn modelId="{8BE7F654-8CB6-4B4D-9323-2EF6C13B629A}" srcId="{444E5183-7A6B-446D-AA82-925892368028}" destId="{0631099D-5047-4C59-8F65-7BE2C25A51AC}" srcOrd="2" destOrd="0" parTransId="{0B1DA698-6413-49F4-ADBE-A13CBE8CE468}" sibTransId="{CB8F8FE8-2A6D-44B4-A43E-0858C743DA0F}"/>
    <dgm:cxn modelId="{F65C8620-A975-4CEF-8B55-F7446017AD85}" srcId="{9DD0AB8C-80BE-47F5-BF6F-26E357CA90B5}" destId="{22C9B715-CC1A-4034-B219-45C2F9783C94}" srcOrd="0" destOrd="0" parTransId="{7DE9AE4F-761E-4283-9379-842A2AC78461}" sibTransId="{8EB4F1E4-AB48-4CBC-B0DC-5576BB535370}"/>
    <dgm:cxn modelId="{CE497331-953B-43F6-9954-6FD0BF89B11C}" srcId="{5554675B-6030-4514-B76D-0B104699CB7D}" destId="{01DDFC7A-B6EE-45C9-AB46-D654305C2F0F}" srcOrd="1" destOrd="0" parTransId="{79412032-7D1C-4131-956C-FDBE9CA2B285}" sibTransId="{AB806102-D25C-48A1-B620-C56C785368B3}"/>
    <dgm:cxn modelId="{17E7387A-40B4-434A-B9D6-F91C7A9E0CDA}" type="presOf" srcId="{9DD0AB8C-80BE-47F5-BF6F-26E357CA90B5}" destId="{AA1E12C4-7D90-4C29-982C-7C6DB7E878F4}" srcOrd="0" destOrd="0" presId="urn:microsoft.com/office/officeart/2005/8/layout/lProcess3"/>
    <dgm:cxn modelId="{B6A7D303-B66F-4A31-977F-BCC7EB02FD9B}" type="presOf" srcId="{5554675B-6030-4514-B76D-0B104699CB7D}" destId="{7291D0F1-0C75-45BB-9AF1-3CC197D560F7}" srcOrd="0" destOrd="0" presId="urn:microsoft.com/office/officeart/2005/8/layout/lProcess3"/>
    <dgm:cxn modelId="{D9BB1A3F-092D-43C4-9B0A-DA3D8F0326DF}" srcId="{0631099D-5047-4C59-8F65-7BE2C25A51AC}" destId="{2273F28B-4D9C-4126-A961-2FF62379CC5D}" srcOrd="1" destOrd="0" parTransId="{14148C52-B216-4E61-B303-F70D2BBDCED3}" sibTransId="{C2B8CF0F-8D15-45C8-838C-2308D635774A}"/>
    <dgm:cxn modelId="{1CA055F5-2492-4790-A923-0B724510C205}" srcId="{5554675B-6030-4514-B76D-0B104699CB7D}" destId="{B25040E3-F85B-4162-A976-C3493BFB0C41}" srcOrd="2" destOrd="0" parTransId="{2DCCA558-803E-4FF3-A3F4-9C792EE13A6E}" sibTransId="{43F8CFA0-CC6C-4370-85B8-BC6D850E4D88}"/>
    <dgm:cxn modelId="{2956E66D-FABF-41C4-89FA-7FA262DCC92F}" srcId="{444E5183-7A6B-446D-AA82-925892368028}" destId="{83089EAC-DA9B-421D-B136-9BE34427A542}" srcOrd="1" destOrd="0" parTransId="{267E19FA-860A-43F7-BBD0-C6EAE088370E}" sibTransId="{CF046848-F1F6-4A52-8B86-2621BB587EEB}"/>
    <dgm:cxn modelId="{F7440169-5CC8-488C-9343-8A29E6AEA664}" type="presOf" srcId="{FFCF19BC-C3E4-47F4-9979-945C21DB0B8E}" destId="{DA7328CA-34CD-4E59-B743-423867F32279}" srcOrd="0" destOrd="0" presId="urn:microsoft.com/office/officeart/2005/8/layout/lProcess3"/>
    <dgm:cxn modelId="{8172A22B-A6A9-4657-8A4A-B20589756CE1}" type="presParOf" srcId="{51003B77-5FFE-4D38-B24E-6D513F4FA35D}" destId="{01E87C72-BFD9-4981-8290-CAA52486F16D}" srcOrd="0" destOrd="0" presId="urn:microsoft.com/office/officeart/2005/8/layout/lProcess3"/>
    <dgm:cxn modelId="{61CDFC71-C394-4781-80E5-88F3736AE342}" type="presParOf" srcId="{01E87C72-BFD9-4981-8290-CAA52486F16D}" destId="{7291D0F1-0C75-45BB-9AF1-3CC197D560F7}" srcOrd="0" destOrd="0" presId="urn:microsoft.com/office/officeart/2005/8/layout/lProcess3"/>
    <dgm:cxn modelId="{5A8A4AC5-9FBE-4D9A-B12B-E8480CE3D915}" type="presParOf" srcId="{01E87C72-BFD9-4981-8290-CAA52486F16D}" destId="{73876337-2576-48BA-9F11-0173E55E11D4}" srcOrd="1" destOrd="0" presId="urn:microsoft.com/office/officeart/2005/8/layout/lProcess3"/>
    <dgm:cxn modelId="{1B70586C-1163-49A9-B68E-9A1ED3D40B4D}" type="presParOf" srcId="{01E87C72-BFD9-4981-8290-CAA52486F16D}" destId="{3E55B13C-E097-4F8E-8309-7E3C9431B4CB}" srcOrd="2" destOrd="0" presId="urn:microsoft.com/office/officeart/2005/8/layout/lProcess3"/>
    <dgm:cxn modelId="{9BD33BE7-1809-4701-A186-44DFA2D395C7}" type="presParOf" srcId="{01E87C72-BFD9-4981-8290-CAA52486F16D}" destId="{462126E1-883C-4D31-9D04-7C6AA68DA4DE}" srcOrd="3" destOrd="0" presId="urn:microsoft.com/office/officeart/2005/8/layout/lProcess3"/>
    <dgm:cxn modelId="{E341ED5A-903D-46D3-9D1F-0947F347A2F9}" type="presParOf" srcId="{01E87C72-BFD9-4981-8290-CAA52486F16D}" destId="{1DDBDBAA-F41B-4AEC-B2E4-042D82D430A5}" srcOrd="4" destOrd="0" presId="urn:microsoft.com/office/officeart/2005/8/layout/lProcess3"/>
    <dgm:cxn modelId="{DB1F8A36-1204-4A89-8855-FC8FB0DDD88C}" type="presParOf" srcId="{01E87C72-BFD9-4981-8290-CAA52486F16D}" destId="{D59AE3B0-ABE9-479A-BA4A-700FDA927712}" srcOrd="5" destOrd="0" presId="urn:microsoft.com/office/officeart/2005/8/layout/lProcess3"/>
    <dgm:cxn modelId="{E23AE896-25DC-4E40-A703-835B0E43F585}" type="presParOf" srcId="{01E87C72-BFD9-4981-8290-CAA52486F16D}" destId="{9150DD12-F3D7-423C-B543-5AB786706483}" srcOrd="6" destOrd="0" presId="urn:microsoft.com/office/officeart/2005/8/layout/lProcess3"/>
    <dgm:cxn modelId="{8369BC6D-6963-40DE-B27B-AA3FB10C87B3}" type="presParOf" srcId="{01E87C72-BFD9-4981-8290-CAA52486F16D}" destId="{34839C6A-BE7E-4C38-B598-5D0AB2040F27}" srcOrd="7" destOrd="0" presId="urn:microsoft.com/office/officeart/2005/8/layout/lProcess3"/>
    <dgm:cxn modelId="{015CEF33-D170-4BA5-A1A0-570D59B52637}" type="presParOf" srcId="{01E87C72-BFD9-4981-8290-CAA52486F16D}" destId="{D41F4952-EBEA-460B-8173-D31828642EC3}" srcOrd="8" destOrd="0" presId="urn:microsoft.com/office/officeart/2005/8/layout/lProcess3"/>
    <dgm:cxn modelId="{5BCEC731-DD1F-4236-B66C-3CEF34D391A9}" type="presParOf" srcId="{51003B77-5FFE-4D38-B24E-6D513F4FA35D}" destId="{2871ACD9-FFAA-4CF4-9422-FD9AB6ED74ED}" srcOrd="1" destOrd="0" presId="urn:microsoft.com/office/officeart/2005/8/layout/lProcess3"/>
    <dgm:cxn modelId="{0895D625-70DA-4FCE-9015-FC316D1C737B}" type="presParOf" srcId="{51003B77-5FFE-4D38-B24E-6D513F4FA35D}" destId="{D59F0FC4-4127-4435-913E-5988CFA61E3B}" srcOrd="2" destOrd="0" presId="urn:microsoft.com/office/officeart/2005/8/layout/lProcess3"/>
    <dgm:cxn modelId="{FBC7F103-6555-431A-B4F4-99D04D1DDFE0}" type="presParOf" srcId="{D59F0FC4-4127-4435-913E-5988CFA61E3B}" destId="{5AFDEDD9-A095-4000-A90B-1BA903CD0E56}" srcOrd="0" destOrd="0" presId="urn:microsoft.com/office/officeart/2005/8/layout/lProcess3"/>
    <dgm:cxn modelId="{132E7F92-D6D0-4173-A6F6-7CE4A37C2348}" type="presParOf" srcId="{D59F0FC4-4127-4435-913E-5988CFA61E3B}" destId="{A03A9177-6F30-47E3-8F9F-AE984C4C55B2}" srcOrd="1" destOrd="0" presId="urn:microsoft.com/office/officeart/2005/8/layout/lProcess3"/>
    <dgm:cxn modelId="{83388132-6B82-4F87-A657-7690732C9AB1}" type="presParOf" srcId="{D59F0FC4-4127-4435-913E-5988CFA61E3B}" destId="{B4F466BD-F413-45A2-960C-C1E1653C4C10}" srcOrd="2" destOrd="0" presId="urn:microsoft.com/office/officeart/2005/8/layout/lProcess3"/>
    <dgm:cxn modelId="{9DD71668-6CAA-4E12-8607-C69179719457}" type="presParOf" srcId="{51003B77-5FFE-4D38-B24E-6D513F4FA35D}" destId="{F006076C-9214-4585-993E-D8E390D89EE2}" srcOrd="3" destOrd="0" presId="urn:microsoft.com/office/officeart/2005/8/layout/lProcess3"/>
    <dgm:cxn modelId="{E953B562-E524-482E-ADEC-B5F3903A796B}" type="presParOf" srcId="{51003B77-5FFE-4D38-B24E-6D513F4FA35D}" destId="{7A483C36-C693-4967-BE96-5EEB25046737}" srcOrd="4" destOrd="0" presId="urn:microsoft.com/office/officeart/2005/8/layout/lProcess3"/>
    <dgm:cxn modelId="{5A4BFA9E-A1E1-4EC9-A367-DE00861F1865}" type="presParOf" srcId="{7A483C36-C693-4967-BE96-5EEB25046737}" destId="{0AF5FB5D-D46E-4A96-8B4E-E396EE6C1E4E}" srcOrd="0" destOrd="0" presId="urn:microsoft.com/office/officeart/2005/8/layout/lProcess3"/>
    <dgm:cxn modelId="{8FAC9C55-69E9-4614-B342-199E9161A35B}" type="presParOf" srcId="{7A483C36-C693-4967-BE96-5EEB25046737}" destId="{57122748-8106-49CD-87F4-9A04DE3F508E}" srcOrd="1" destOrd="0" presId="urn:microsoft.com/office/officeart/2005/8/layout/lProcess3"/>
    <dgm:cxn modelId="{2C798D30-72C8-4980-966C-8AA8E6B31783}" type="presParOf" srcId="{7A483C36-C693-4967-BE96-5EEB25046737}" destId="{60E3E358-FBC4-447E-9E77-FBD8556DF755}" srcOrd="2" destOrd="0" presId="urn:microsoft.com/office/officeart/2005/8/layout/lProcess3"/>
    <dgm:cxn modelId="{4C10AA6D-D656-4454-9AA2-80211FD3B743}" type="presParOf" srcId="{7A483C36-C693-4967-BE96-5EEB25046737}" destId="{7688E68D-E33F-4687-B01D-6AB513FCD90C}" srcOrd="3" destOrd="0" presId="urn:microsoft.com/office/officeart/2005/8/layout/lProcess3"/>
    <dgm:cxn modelId="{496B48FB-389B-4FAA-B241-7903DAD88F9A}" type="presParOf" srcId="{7A483C36-C693-4967-BE96-5EEB25046737}" destId="{CB7A65D4-24C8-4CB8-8E72-C084E33F7AEC}" srcOrd="4" destOrd="0" presId="urn:microsoft.com/office/officeart/2005/8/layout/lProcess3"/>
    <dgm:cxn modelId="{D55E518C-5EB6-4641-A746-55BE8B35EC44}" type="presParOf" srcId="{51003B77-5FFE-4D38-B24E-6D513F4FA35D}" destId="{7CEA2923-A848-4006-BB75-C6D2F26B5F0D}" srcOrd="5" destOrd="0" presId="urn:microsoft.com/office/officeart/2005/8/layout/lProcess3"/>
    <dgm:cxn modelId="{FD158F22-7D45-4E44-8085-85668CEA036D}" type="presParOf" srcId="{51003B77-5FFE-4D38-B24E-6D513F4FA35D}" destId="{49A35E35-E39F-4597-8C5C-06EEF2AD599D}" srcOrd="6" destOrd="0" presId="urn:microsoft.com/office/officeart/2005/8/layout/lProcess3"/>
    <dgm:cxn modelId="{397B3CD3-45E0-43F8-B4FE-93D0DE15D984}" type="presParOf" srcId="{49A35E35-E39F-4597-8C5C-06EEF2AD599D}" destId="{AA1E12C4-7D90-4C29-982C-7C6DB7E878F4}" srcOrd="0" destOrd="0" presId="urn:microsoft.com/office/officeart/2005/8/layout/lProcess3"/>
    <dgm:cxn modelId="{1BF424A6-F5F4-4B20-B5E6-D93A4DEB19C1}" type="presParOf" srcId="{49A35E35-E39F-4597-8C5C-06EEF2AD599D}" destId="{F3483227-EF25-42B7-919A-C7E2ECC5199D}" srcOrd="1" destOrd="0" presId="urn:microsoft.com/office/officeart/2005/8/layout/lProcess3"/>
    <dgm:cxn modelId="{42F0FECC-9277-496D-A03C-968343D31F50}" type="presParOf" srcId="{49A35E35-E39F-4597-8C5C-06EEF2AD599D}" destId="{E00DB65B-EC6D-4460-A6F2-B34471E1010C}" srcOrd="2" destOrd="0" presId="urn:microsoft.com/office/officeart/2005/8/layout/lProcess3"/>
    <dgm:cxn modelId="{ECF24A89-6D60-4CB8-9E13-71B9F2E3F7FC}" type="presParOf" srcId="{49A35E35-E39F-4597-8C5C-06EEF2AD599D}" destId="{BA6775F9-BE6E-4DE5-83B9-F728EB1C9729}" srcOrd="3" destOrd="0" presId="urn:microsoft.com/office/officeart/2005/8/layout/lProcess3"/>
    <dgm:cxn modelId="{8FE41C1D-C508-4D23-98EB-D9AF2CA30F93}" type="presParOf" srcId="{49A35E35-E39F-4597-8C5C-06EEF2AD599D}" destId="{DA7328CA-34CD-4E59-B743-423867F32279}" srcOrd="4" destOrd="0" presId="urn:microsoft.com/office/officeart/2005/8/layout/lProcess3"/>
    <dgm:cxn modelId="{6C8E17A5-5F8C-41BA-9909-30D967DD5047}" type="presParOf" srcId="{49A35E35-E39F-4597-8C5C-06EEF2AD599D}" destId="{401B4D1D-E28F-4ACF-A878-6D7EC94FB514}" srcOrd="5" destOrd="0" presId="urn:microsoft.com/office/officeart/2005/8/layout/lProcess3"/>
    <dgm:cxn modelId="{11D20F2F-B39B-43B5-8E75-9628D6649263}" type="presParOf" srcId="{49A35E35-E39F-4597-8C5C-06EEF2AD599D}" destId="{B8E9EE1B-2A64-4F2A-9B53-38E22FFCDD61}" srcOrd="6" destOrd="0" presId="urn:microsoft.com/office/officeart/2005/8/layout/lProcess3"/>
    <dgm:cxn modelId="{B7F40F5D-B41E-47E8-AD7B-E54AB0FF8C3A}" type="presParOf" srcId="{49A35E35-E39F-4597-8C5C-06EEF2AD599D}" destId="{F5522E8A-229F-4CCF-93F9-BCF84A50E19C}" srcOrd="7" destOrd="0" presId="urn:microsoft.com/office/officeart/2005/8/layout/lProcess3"/>
    <dgm:cxn modelId="{6C1244E9-4E4A-411D-A8A1-CC92F0CC658C}" type="presParOf" srcId="{49A35E35-E39F-4597-8C5C-06EEF2AD599D}" destId="{97DE7D96-5955-47FF-A6E1-8C623387A67B}" srcOrd="8" destOrd="0" presId="urn:microsoft.com/office/officeart/2005/8/layout/lProcess3"/>
    <dgm:cxn modelId="{E12F4335-DEB9-4900-A9AE-BD3F05B1A1B0}" type="presParOf" srcId="{51003B77-5FFE-4D38-B24E-6D513F4FA35D}" destId="{3B568145-16D9-4AF6-9367-E7BC082B66E3}" srcOrd="7" destOrd="0" presId="urn:microsoft.com/office/officeart/2005/8/layout/lProcess3"/>
    <dgm:cxn modelId="{F58B8642-9045-4810-AAC5-4CEAB307F780}" type="presParOf" srcId="{51003B77-5FFE-4D38-B24E-6D513F4FA35D}" destId="{49832468-8199-4702-9449-7A02ADD0F933}" srcOrd="8" destOrd="0" presId="urn:microsoft.com/office/officeart/2005/8/layout/lProcess3"/>
    <dgm:cxn modelId="{EC079BAD-C072-48C8-A774-FF7F03904737}" type="presParOf" srcId="{49832468-8199-4702-9449-7A02ADD0F933}" destId="{BF0F67D2-D705-4DA1-B37D-23BF925473ED}" srcOrd="0" destOrd="0" presId="urn:microsoft.com/office/officeart/2005/8/layout/lProcess3"/>
    <dgm:cxn modelId="{E7E5C224-58FD-43B9-9331-791A402BF094}" type="presParOf" srcId="{49832468-8199-4702-9449-7A02ADD0F933}" destId="{031095EB-0F53-43E7-9306-F3C16681AEF5}" srcOrd="1" destOrd="0" presId="urn:microsoft.com/office/officeart/2005/8/layout/lProcess3"/>
    <dgm:cxn modelId="{14E10A07-5775-4EA7-8ED8-4F072766ABE0}" type="presParOf" srcId="{49832468-8199-4702-9449-7A02ADD0F933}" destId="{31F65324-FEE7-475A-8CD4-4C4A40847595}" srcOrd="2" destOrd="0" presId="urn:microsoft.com/office/officeart/2005/8/layout/lProcess3"/>
    <dgm:cxn modelId="{1E87F899-891E-4D17-A7FB-6681C6566673}" type="presParOf" srcId="{51003B77-5FFE-4D38-B24E-6D513F4FA35D}" destId="{702E1062-8672-4639-B15D-BCB0C1115158}" srcOrd="9" destOrd="0" presId="urn:microsoft.com/office/officeart/2005/8/layout/lProcess3"/>
    <dgm:cxn modelId="{060B71F5-B960-4201-9B63-26F17AD7ABF9}" type="presParOf" srcId="{51003B77-5FFE-4D38-B24E-6D513F4FA35D}" destId="{EBB32913-D6B5-4E6A-9A84-86A432E97859}" srcOrd="10" destOrd="0" presId="urn:microsoft.com/office/officeart/2005/8/layout/lProcess3"/>
    <dgm:cxn modelId="{3D681F5A-ED42-4AC1-814A-9AA3DE64BBBF}" type="presParOf" srcId="{EBB32913-D6B5-4E6A-9A84-86A432E97859}" destId="{57BD0BDD-5BD4-4ED7-ABD9-24161855495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1D0F1-0C75-45BB-9AF1-3CC197D560F7}">
      <dsp:nvSpPr>
        <dsp:cNvPr id="0" name=""/>
        <dsp:cNvSpPr/>
      </dsp:nvSpPr>
      <dsp:spPr>
        <a:xfrm>
          <a:off x="935537" y="1552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Introduction</a:t>
          </a:r>
          <a:endParaRPr lang="en-US" sz="1500" kern="1200" dirty="0"/>
        </a:p>
      </dsp:txBody>
      <dsp:txXfrm>
        <a:off x="1297170" y="1552"/>
        <a:ext cx="1084901" cy="723266"/>
      </dsp:txXfrm>
    </dsp:sp>
    <dsp:sp modelId="{3E55B13C-E097-4F8E-8309-7E3C9431B4CB}">
      <dsp:nvSpPr>
        <dsp:cNvPr id="0" name=""/>
        <dsp:cNvSpPr/>
      </dsp:nvSpPr>
      <dsp:spPr>
        <a:xfrm>
          <a:off x="250864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Introducing Dead Ant</a:t>
          </a:r>
          <a:endParaRPr lang="en-US" sz="1300" kern="1200" dirty="0"/>
        </a:p>
      </dsp:txBody>
      <dsp:txXfrm>
        <a:off x="2808798" y="63030"/>
        <a:ext cx="900467" cy="600311"/>
      </dsp:txXfrm>
    </dsp:sp>
    <dsp:sp modelId="{1DDBDBAA-F41B-4AEC-B2E4-042D82D430A5}">
      <dsp:nvSpPr>
        <dsp:cNvPr id="0" name=""/>
        <dsp:cNvSpPr/>
      </dsp:nvSpPr>
      <dsp:spPr>
        <a:xfrm>
          <a:off x="379931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Determining close</a:t>
          </a:r>
          <a:endParaRPr lang="en-US" sz="1300" kern="1200" dirty="0"/>
        </a:p>
      </dsp:txBody>
      <dsp:txXfrm>
        <a:off x="4099468" y="63030"/>
        <a:ext cx="900467" cy="600311"/>
      </dsp:txXfrm>
    </dsp:sp>
    <dsp:sp modelId="{9150DD12-F3D7-423C-B543-5AB786706483}">
      <dsp:nvSpPr>
        <dsp:cNvPr id="0" name=""/>
        <dsp:cNvSpPr/>
      </dsp:nvSpPr>
      <dsp:spPr>
        <a:xfrm>
          <a:off x="508998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Mutation</a:t>
          </a:r>
          <a:endParaRPr lang="en-US" sz="1300" kern="1200" dirty="0"/>
        </a:p>
      </dsp:txBody>
      <dsp:txXfrm>
        <a:off x="5390138" y="63030"/>
        <a:ext cx="900467" cy="600311"/>
      </dsp:txXfrm>
    </dsp:sp>
    <dsp:sp modelId="{D41F4952-EBEA-460B-8173-D31828642EC3}">
      <dsp:nvSpPr>
        <dsp:cNvPr id="0" name=""/>
        <dsp:cNvSpPr/>
      </dsp:nvSpPr>
      <dsp:spPr>
        <a:xfrm>
          <a:off x="638065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Pseudo-code</a:t>
          </a:r>
          <a:endParaRPr lang="en-US" sz="1300" kern="1200" dirty="0"/>
        </a:p>
      </dsp:txBody>
      <dsp:txXfrm>
        <a:off x="6680808" y="63030"/>
        <a:ext cx="900467" cy="600311"/>
      </dsp:txXfrm>
    </dsp:sp>
    <dsp:sp modelId="{5AFDEDD9-A095-4000-A90B-1BA903CD0E56}">
      <dsp:nvSpPr>
        <dsp:cNvPr id="0" name=""/>
        <dsp:cNvSpPr/>
      </dsp:nvSpPr>
      <dsp:spPr>
        <a:xfrm>
          <a:off x="935537" y="826077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Comparisons</a:t>
          </a:r>
          <a:endParaRPr lang="en-US" sz="1500" kern="1200" dirty="0"/>
        </a:p>
      </dsp:txBody>
      <dsp:txXfrm>
        <a:off x="1297170" y="826077"/>
        <a:ext cx="1084901" cy="723266"/>
      </dsp:txXfrm>
    </dsp:sp>
    <dsp:sp modelId="{B4F466BD-F413-45A2-960C-C1E1653C4C10}">
      <dsp:nvSpPr>
        <dsp:cNvPr id="0" name=""/>
        <dsp:cNvSpPr/>
      </dsp:nvSpPr>
      <dsp:spPr>
        <a:xfrm>
          <a:off x="2513661" y="887554"/>
          <a:ext cx="4078966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Dead Ant vs. Differential Evolution</a:t>
          </a:r>
          <a:endParaRPr lang="en-US" sz="1300" kern="1200" dirty="0"/>
        </a:p>
      </dsp:txBody>
      <dsp:txXfrm>
        <a:off x="2813817" y="887554"/>
        <a:ext cx="3478655" cy="600311"/>
      </dsp:txXfrm>
    </dsp:sp>
    <dsp:sp modelId="{0AF5FB5D-D46E-4A96-8B4E-E396EE6C1E4E}">
      <dsp:nvSpPr>
        <dsp:cNvPr id="0" name=""/>
        <dsp:cNvSpPr/>
      </dsp:nvSpPr>
      <dsp:spPr>
        <a:xfrm>
          <a:off x="935537" y="1650601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Models</a:t>
          </a:r>
          <a:endParaRPr lang="en-US" sz="1500" kern="1200" dirty="0"/>
        </a:p>
      </dsp:txBody>
      <dsp:txXfrm>
        <a:off x="1297170" y="1650601"/>
        <a:ext cx="1084901" cy="723266"/>
      </dsp:txXfrm>
    </dsp:sp>
    <dsp:sp modelId="{60E3E358-FBC4-447E-9E77-FBD8556DF755}">
      <dsp:nvSpPr>
        <dsp:cNvPr id="0" name=""/>
        <dsp:cNvSpPr/>
      </dsp:nvSpPr>
      <dsp:spPr>
        <a:xfrm>
          <a:off x="2508642" y="1712079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Standard Models</a:t>
          </a:r>
          <a:endParaRPr lang="en-US" sz="1300" kern="1200" dirty="0"/>
        </a:p>
      </dsp:txBody>
      <dsp:txXfrm>
        <a:off x="2808798" y="1712079"/>
        <a:ext cx="900467" cy="600311"/>
      </dsp:txXfrm>
    </dsp:sp>
    <dsp:sp modelId="{CB7A65D4-24C8-4CB8-8E72-C084E33F7AEC}">
      <dsp:nvSpPr>
        <dsp:cNvPr id="0" name=""/>
        <dsp:cNvSpPr/>
      </dsp:nvSpPr>
      <dsp:spPr>
        <a:xfrm>
          <a:off x="3808740" y="1712079"/>
          <a:ext cx="280166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Real-world models</a:t>
          </a:r>
          <a:endParaRPr lang="en-US" sz="1300" kern="1200" dirty="0"/>
        </a:p>
      </dsp:txBody>
      <dsp:txXfrm>
        <a:off x="4108896" y="1712079"/>
        <a:ext cx="2201357" cy="600311"/>
      </dsp:txXfrm>
    </dsp:sp>
    <dsp:sp modelId="{AA1E12C4-7D90-4C29-982C-7C6DB7E878F4}">
      <dsp:nvSpPr>
        <dsp:cNvPr id="0" name=""/>
        <dsp:cNvSpPr/>
      </dsp:nvSpPr>
      <dsp:spPr>
        <a:xfrm>
          <a:off x="935537" y="2475125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Experiments</a:t>
          </a:r>
          <a:endParaRPr lang="en-US" sz="1500" kern="1200" dirty="0"/>
        </a:p>
      </dsp:txBody>
      <dsp:txXfrm>
        <a:off x="1297170" y="2475125"/>
        <a:ext cx="1084901" cy="723266"/>
      </dsp:txXfrm>
    </dsp:sp>
    <dsp:sp modelId="{E00DB65B-EC6D-4460-A6F2-B34471E1010C}">
      <dsp:nvSpPr>
        <dsp:cNvPr id="0" name=""/>
        <dsp:cNvSpPr/>
      </dsp:nvSpPr>
      <dsp:spPr>
        <a:xfrm>
          <a:off x="250864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Objective Scores</a:t>
          </a:r>
          <a:endParaRPr lang="en-US" sz="1300" kern="1200" dirty="0"/>
        </a:p>
      </dsp:txBody>
      <dsp:txXfrm>
        <a:off x="2808798" y="2536603"/>
        <a:ext cx="900467" cy="600311"/>
      </dsp:txXfrm>
    </dsp:sp>
    <dsp:sp modelId="{DA7328CA-34CD-4E59-B743-423867F32279}">
      <dsp:nvSpPr>
        <dsp:cNvPr id="0" name=""/>
        <dsp:cNvSpPr/>
      </dsp:nvSpPr>
      <dsp:spPr>
        <a:xfrm>
          <a:off x="379931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Spread</a:t>
          </a:r>
          <a:endParaRPr lang="en-US" sz="1300" kern="1200" dirty="0"/>
        </a:p>
      </dsp:txBody>
      <dsp:txXfrm>
        <a:off x="4099468" y="2536603"/>
        <a:ext cx="900467" cy="600311"/>
      </dsp:txXfrm>
    </dsp:sp>
    <dsp:sp modelId="{B8E9EE1B-2A64-4F2A-9B53-38E22FFCDD61}">
      <dsp:nvSpPr>
        <dsp:cNvPr id="0" name=""/>
        <dsp:cNvSpPr/>
      </dsp:nvSpPr>
      <dsp:spPr>
        <a:xfrm>
          <a:off x="508998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Number of evaluations</a:t>
          </a:r>
          <a:endParaRPr lang="en-US" sz="1300" kern="1200" dirty="0"/>
        </a:p>
      </dsp:txBody>
      <dsp:txXfrm>
        <a:off x="5390138" y="2536603"/>
        <a:ext cx="900467" cy="600311"/>
      </dsp:txXfrm>
    </dsp:sp>
    <dsp:sp modelId="{97DE7D96-5955-47FF-A6E1-8C623387A67B}">
      <dsp:nvSpPr>
        <dsp:cNvPr id="0" name=""/>
        <dsp:cNvSpPr/>
      </dsp:nvSpPr>
      <dsp:spPr>
        <a:xfrm>
          <a:off x="638065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Run times</a:t>
          </a:r>
          <a:endParaRPr lang="en-US" sz="1300" kern="1200" dirty="0"/>
        </a:p>
      </dsp:txBody>
      <dsp:txXfrm>
        <a:off x="6680808" y="2536603"/>
        <a:ext cx="900467" cy="600311"/>
      </dsp:txXfrm>
    </dsp:sp>
    <dsp:sp modelId="{BF0F67D2-D705-4DA1-B37D-23BF925473ED}">
      <dsp:nvSpPr>
        <dsp:cNvPr id="0" name=""/>
        <dsp:cNvSpPr/>
      </dsp:nvSpPr>
      <dsp:spPr>
        <a:xfrm>
          <a:off x="935537" y="3299649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Concluding Remarks</a:t>
          </a:r>
          <a:endParaRPr lang="en-US" sz="1500" kern="1200" dirty="0"/>
        </a:p>
      </dsp:txBody>
      <dsp:txXfrm>
        <a:off x="1297170" y="3299649"/>
        <a:ext cx="1084901" cy="723266"/>
      </dsp:txXfrm>
    </dsp:sp>
    <dsp:sp modelId="{31F65324-FEE7-475A-8CD4-4C4A40847595}">
      <dsp:nvSpPr>
        <dsp:cNvPr id="0" name=""/>
        <dsp:cNvSpPr/>
      </dsp:nvSpPr>
      <dsp:spPr>
        <a:xfrm>
          <a:off x="2508642" y="3361127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Future work</a:t>
          </a:r>
          <a:endParaRPr lang="en-US" sz="1300" kern="1200" dirty="0"/>
        </a:p>
      </dsp:txBody>
      <dsp:txXfrm>
        <a:off x="2808798" y="3361127"/>
        <a:ext cx="900467" cy="600311"/>
      </dsp:txXfrm>
    </dsp:sp>
    <dsp:sp modelId="{57BD0BDD-5BD4-4ED7-ABD9-241618554954}">
      <dsp:nvSpPr>
        <dsp:cNvPr id="0" name=""/>
        <dsp:cNvSpPr/>
      </dsp:nvSpPr>
      <dsp:spPr>
        <a:xfrm>
          <a:off x="935537" y="4124174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Questions</a:t>
          </a:r>
          <a:endParaRPr lang="en-US" sz="1500" kern="1200" dirty="0"/>
        </a:p>
      </dsp:txBody>
      <dsp:txXfrm>
        <a:off x="1297170" y="4124174"/>
        <a:ext cx="1084901" cy="723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18F25-DBF2-5D47-BF7D-3E1246D05D6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A419B-D3AB-F049-9FFF-080EAE3F7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7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1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959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3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586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0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8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5016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Dead Ant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267" y="2273905"/>
            <a:ext cx="2955630" cy="38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183655"/>
              </p:ext>
            </p:extLst>
          </p:nvPr>
        </p:nvGraphicFramePr>
        <p:xfrm>
          <a:off x="1210627" y="1669924"/>
          <a:ext cx="6722746" cy="457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8328"/>
                <a:gridCol w="1263316"/>
                <a:gridCol w="897992"/>
                <a:gridCol w="1550257"/>
                <a:gridCol w="1102853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</a:t>
                      </a:r>
                      <a:r>
                        <a:rPr lang="en-US" sz="2400" u="none" strike="noStrike" dirty="0" smtClean="0">
                          <a:effectLst/>
                        </a:rPr>
                        <a:t>Ant 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0.0001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-1.63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ZDT1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-1.19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5-Point Star 2"/>
          <p:cNvSpPr/>
          <p:nvPr/>
        </p:nvSpPr>
        <p:spPr>
          <a:xfrm>
            <a:off x="3215028" y="31473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5455501" y="3624695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215028" y="49881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58920" y="31674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15028" y="36246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458920" y="49962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5455501" y="54414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5455501" y="5898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3215028" y="5894738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5455501" y="4087911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5444634" y="4548580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3215028" y="4087911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3226121" y="4548580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227787" y="5458802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Energy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28" name="Chevron 27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31" name="Chevron 30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Energy</a:t>
              </a:r>
              <a:endParaRPr lang="en-US" sz="1300" b="1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4" name="Chevron 33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7" name="Chevron 36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 times</a:t>
              </a:r>
              <a:endParaRPr lang="en-US" sz="1300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0" name="Chevron 39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Number of evaluations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7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328305"/>
              </p:ext>
            </p:extLst>
          </p:nvPr>
        </p:nvGraphicFramePr>
        <p:xfrm>
          <a:off x="1210627" y="1669924"/>
          <a:ext cx="6722746" cy="457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8328"/>
                <a:gridCol w="1263316"/>
                <a:gridCol w="897992"/>
                <a:gridCol w="1550257"/>
                <a:gridCol w="1102853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</a:t>
                      </a:r>
                      <a:r>
                        <a:rPr lang="en-US" sz="2400" u="none" strike="noStrike" dirty="0" smtClean="0">
                          <a:effectLst/>
                        </a:rPr>
                        <a:t>Ant 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ZDT1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1.48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0.49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5-Point Star 2"/>
          <p:cNvSpPr/>
          <p:nvPr/>
        </p:nvSpPr>
        <p:spPr>
          <a:xfrm>
            <a:off x="3215028" y="3147356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3215028" y="36165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215028" y="40737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215028" y="4527063"/>
            <a:ext cx="228600" cy="180474"/>
          </a:xfrm>
          <a:prstGeom prst="star5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215028" y="49881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58920" y="31674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5458920" y="3612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5458920" y="40698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458920" y="453307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458920" y="49962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3215028" y="54414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3215028" y="5894738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5458920" y="54414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5461519" y="589473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Spread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25" name="Chevron 24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8" name="Chevron 27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31" name="Chevron 30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Spread</a:t>
              </a:r>
              <a:endParaRPr lang="en-US" sz="1300" b="1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4" name="Chevron 33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 times</a:t>
              </a:r>
              <a:endParaRPr lang="en-US" sz="13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7" name="Chevron 36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Number of evaluations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26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51726"/>
              </p:ext>
            </p:extLst>
          </p:nvPr>
        </p:nvGraphicFramePr>
        <p:xfrm>
          <a:off x="1210627" y="1669924"/>
          <a:ext cx="6722746" cy="457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8328"/>
                <a:gridCol w="2161308"/>
                <a:gridCol w="2653110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</a:t>
                      </a:r>
                      <a:r>
                        <a:rPr lang="en-US" sz="2400" u="none" strike="noStrike" dirty="0" smtClean="0">
                          <a:effectLst/>
                        </a:rPr>
                        <a:t>Ant 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Average (sec)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Average (sec)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37.66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91.20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26.63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26.25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ZDT1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35.03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34.21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49.26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23.23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1.97 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1.26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2.14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1.63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3215028" y="31473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5458920" y="4057831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58920" y="4996295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5470326" y="5477559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5458920" y="31674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458920" y="3612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3215028" y="4057831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3215028" y="49962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3215028" y="3612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5470326" y="4545111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3235548" y="4545111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215028" y="5913540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5470326" y="5909543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3215028" y="547755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Runtimes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30" name="Chevron 29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3" name="Chevron 32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6" name="Chevron 35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9" name="Chevron 38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Run Times</a:t>
              </a:r>
              <a:endParaRPr lang="en-US" sz="1300" b="1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2" name="Chevron 41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Number of evaluations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93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759042"/>
              </p:ext>
            </p:extLst>
          </p:nvPr>
        </p:nvGraphicFramePr>
        <p:xfrm>
          <a:off x="1210627" y="1669924"/>
          <a:ext cx="6722746" cy="45726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8328"/>
                <a:gridCol w="1263316"/>
                <a:gridCol w="897992"/>
                <a:gridCol w="1550257"/>
                <a:gridCol w="1102853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</a:t>
                      </a:r>
                      <a:r>
                        <a:rPr lang="en-US" sz="2400" u="none" strike="noStrike" dirty="0" smtClean="0">
                          <a:effectLst/>
                        </a:rPr>
                        <a:t>Ant 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Median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1700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ZDT1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806.5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836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246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5-Point Star 2"/>
          <p:cNvSpPr/>
          <p:nvPr/>
        </p:nvSpPr>
        <p:spPr>
          <a:xfrm>
            <a:off x="3215028" y="3147356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3215028" y="36165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215028" y="40737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215028" y="4527063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215028" y="498818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3215028" y="5441463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58920" y="31674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5458920" y="36126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5458920" y="4069863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458920" y="453307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458920" y="4996295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5458920" y="5447479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3215028" y="5894738"/>
            <a:ext cx="228600" cy="180474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5458920" y="5894738"/>
            <a:ext cx="228600" cy="180474"/>
          </a:xfrm>
          <a:prstGeom prst="star5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57200" y="605533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ED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Number of evaluations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23" name="Chevron 22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6" name="Chevron 25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9" name="Chevron 28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2" name="Chevron 31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</a:t>
              </a:r>
              <a:r>
                <a:rPr lang="en-US" sz="1300" b="1" kern="1200" dirty="0" smtClean="0"/>
                <a:t> </a:t>
              </a:r>
              <a:r>
                <a:rPr lang="en-US" sz="1300" kern="1200" dirty="0" smtClean="0"/>
                <a:t>Times</a:t>
              </a:r>
              <a:endParaRPr lang="en-US" sz="13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5" name="Chevron 34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Number</a:t>
              </a:r>
              <a:r>
                <a:rPr lang="en-US" sz="1300" kern="1200" dirty="0" smtClean="0"/>
                <a:t> </a:t>
              </a:r>
              <a:r>
                <a:rPr lang="en-US" sz="1300" b="1" kern="1200" dirty="0" smtClean="0"/>
                <a:t>of</a:t>
              </a:r>
              <a:r>
                <a:rPr lang="en-US" sz="1300" kern="1200" dirty="0" smtClean="0"/>
                <a:t> </a:t>
              </a:r>
              <a:r>
                <a:rPr lang="en-US" sz="1300" b="1" kern="1200" dirty="0" smtClean="0"/>
                <a:t>evaluations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30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5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5967" y="1611659"/>
            <a:ext cx="5152066" cy="4010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603968"/>
              </p:ext>
            </p:extLst>
          </p:nvPr>
        </p:nvGraphicFramePr>
        <p:xfrm>
          <a:off x="163516" y="1438685"/>
          <a:ext cx="8816968" cy="4848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1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Introducing DeadAnt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DeadAnt is a simple active learner.</a:t>
            </a:r>
          </a:p>
          <a:p>
            <a:pPr lvl="1"/>
            <a:r>
              <a:rPr lang="en-US" dirty="0"/>
              <a:t>Use less training, but allow machine to pick the examples to learn from [1]</a:t>
            </a:r>
          </a:p>
          <a:p>
            <a:r>
              <a:rPr lang="en-US" dirty="0"/>
              <a:t>It uses an unsupervised method to decide if a potential solution deserves </a:t>
            </a:r>
            <a:r>
              <a:rPr lang="en-US" dirty="0" smtClean="0"/>
              <a:t>an evaluation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new solution is </a:t>
            </a:r>
            <a:r>
              <a:rPr lang="en-US" i="1" dirty="0" smtClean="0"/>
              <a:t>close</a:t>
            </a:r>
            <a:r>
              <a:rPr lang="en-US" dirty="0" smtClean="0"/>
              <a:t> </a:t>
            </a:r>
            <a:r>
              <a:rPr lang="en-US" dirty="0"/>
              <a:t>to a bad solution, do not evaluate it.</a:t>
            </a:r>
          </a:p>
          <a:p>
            <a:r>
              <a:rPr lang="en-US" dirty="0"/>
              <a:t>It generates new solutions by directional mutation [</a:t>
            </a:r>
            <a:r>
              <a:rPr lang="en-US" dirty="0" smtClean="0"/>
              <a:t>2]</a:t>
            </a:r>
            <a:endParaRPr lang="en-US" dirty="0"/>
          </a:p>
          <a:p>
            <a:pPr lvl="1"/>
            <a:r>
              <a:rPr lang="en-US" dirty="0"/>
              <a:t>If a new solution is close to a good solution, mutate towards the better solution among the two.</a:t>
            </a:r>
          </a:p>
          <a:p>
            <a:r>
              <a:rPr lang="en-US" dirty="0"/>
              <a:t>Limits the population size by discarding bad solutions.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89101" y="92076"/>
            <a:ext cx="1808167" cy="723266"/>
            <a:chOff x="935537" y="1552"/>
            <a:chExt cx="1808167" cy="723266"/>
          </a:xfrm>
        </p:grpSpPr>
        <p:sp>
          <p:nvSpPr>
            <p:cNvPr id="6" name="Chevron 5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62206" y="153554"/>
            <a:ext cx="1500778" cy="600311"/>
            <a:chOff x="250864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9" name="Chevron 8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Introducing Dead Ant</a:t>
              </a:r>
              <a:endParaRPr lang="en-US" sz="1300" b="1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52876" y="153554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Chevron 11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43546" y="153554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5" name="Chevron 14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34216" y="153554"/>
            <a:ext cx="1500778" cy="600311"/>
            <a:chOff x="638065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8" name="Chevron 17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" y="6629401"/>
            <a:ext cx="9144001" cy="218658"/>
          </a:xfrm>
        </p:spPr>
        <p:txBody>
          <a:bodyPr/>
          <a:lstStyle/>
          <a:p>
            <a:pPr algn="l"/>
            <a:r>
              <a:rPr lang="en-US" dirty="0" smtClean="0"/>
              <a:t>[1]  B. Settles, Active Learning, ser. Synthesis digital library of engineering and computer science. Morgan &amp; Claypool, 2011.</a:t>
            </a:r>
          </a:p>
          <a:p>
            <a:pPr algn="l"/>
            <a:r>
              <a:rPr lang="en-US" dirty="0"/>
              <a:t>[2] R. </a:t>
            </a:r>
            <a:r>
              <a:rPr lang="en-US" dirty="0" err="1"/>
              <a:t>Storn</a:t>
            </a:r>
            <a:r>
              <a:rPr lang="en-US" dirty="0"/>
              <a:t>, “On the usage of differential evolution for function optimization,” in Fuzzy Information Processing Society, 1996. NAFIPS., 1996 Biennial Conference of the North American, Jun 1996, pp. 519–523.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/>
              <a:t>Determining ‘Close’?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used thresholds to determine if 2 candidate solutions are close.</a:t>
            </a:r>
          </a:p>
          <a:p>
            <a:r>
              <a:rPr lang="en-US" dirty="0" smtClean="0"/>
              <a:t>We start with 2 arrays of with ‘K’ bins.</a:t>
            </a:r>
          </a:p>
          <a:p>
            <a:pPr lvl="1"/>
            <a:r>
              <a:rPr lang="en-US" dirty="0" smtClean="0"/>
              <a:t>One stores the sum of the distances (for every new value)</a:t>
            </a:r>
          </a:p>
          <a:p>
            <a:pPr lvl="1"/>
            <a:r>
              <a:rPr lang="en-US" dirty="0" smtClean="0"/>
              <a:t>The other stores the number of distances in each bin.</a:t>
            </a:r>
          </a:p>
          <a:p>
            <a:pPr marL="457200" lvl="1" indent="0">
              <a:buNone/>
            </a:pPr>
            <a:r>
              <a:rPr lang="en-US" sz="2400" i="1" dirty="0" smtClean="0"/>
              <a:t>Note: In a beginning all distances go to the first bin</a:t>
            </a:r>
          </a:p>
          <a:p>
            <a:r>
              <a:rPr lang="en-US" dirty="0" smtClean="0"/>
              <a:t>After the number of values in the bin reached a certain value, we obtain the mean of the distances in the bin.</a:t>
            </a:r>
          </a:p>
          <a:p>
            <a:r>
              <a:rPr lang="en-US" dirty="0" smtClean="0"/>
              <a:t>Now for every new value that comes, if the distance less than the mean of a bin, we move to then next bin.</a:t>
            </a:r>
          </a:p>
          <a:p>
            <a:r>
              <a:rPr lang="en-US" dirty="0" smtClean="0"/>
              <a:t>If a new distance propagates beyond the 4</a:t>
            </a:r>
            <a:r>
              <a:rPr lang="en-US" baseline="30000" dirty="0" smtClean="0"/>
              <a:t>th</a:t>
            </a:r>
            <a:r>
              <a:rPr lang="en-US" dirty="0" smtClean="0"/>
              <a:t> bin, we say </a:t>
            </a:r>
            <a:r>
              <a:rPr lang="en-US" dirty="0" smtClean="0"/>
              <a:t>they’re close.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89101" y="92076"/>
            <a:ext cx="1808167" cy="723266"/>
            <a:chOff x="935537" y="1552"/>
            <a:chExt cx="1808167" cy="723266"/>
          </a:xfrm>
        </p:grpSpPr>
        <p:sp>
          <p:nvSpPr>
            <p:cNvPr id="6" name="Chevron 5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62206" y="153554"/>
            <a:ext cx="1500778" cy="600311"/>
            <a:chOff x="250864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" name="Chevron 8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52876" y="153554"/>
            <a:ext cx="1500778" cy="600311"/>
            <a:chOff x="379931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12" name="Chevron 11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Determining close</a:t>
              </a:r>
              <a:endParaRPr lang="en-US" sz="1300" b="1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43546" y="153554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5" name="Chevron 14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34216" y="153554"/>
            <a:ext cx="1500778" cy="600311"/>
            <a:chOff x="638065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8" name="Chevron 17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63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/>
              <a:t>Mutation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335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Dead ant builds upon the directional mutation policy suggested in GALE [1].</a:t>
            </a:r>
          </a:p>
          <a:p>
            <a:pPr lvl="1"/>
            <a:r>
              <a:rPr lang="en-US" dirty="0" smtClean="0"/>
              <a:t>For two solutions A and B, mutate towards the better solution based on the distance between the A and B.</a:t>
            </a:r>
          </a:p>
          <a:p>
            <a:pPr lvl="1"/>
            <a:r>
              <a:rPr lang="en-US" dirty="0" smtClean="0"/>
              <a:t>The mutation distance is constrained by a fixed parameter </a:t>
            </a:r>
            <a:r>
              <a:rPr lang="el-GR" dirty="0" smtClean="0">
                <a:latin typeface="Calibri" panose="020F0502020204030204" pitchFamily="34" charset="0"/>
              </a:rPr>
              <a:t>γ</a:t>
            </a:r>
            <a:r>
              <a:rPr lang="en-US" dirty="0" smtClean="0">
                <a:latin typeface="Calibri" panose="020F0502020204030204" pitchFamily="34" charset="0"/>
              </a:rPr>
              <a:t> = 1.5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In Dead Ant, the new solution is obtained by mutating with a randomly chosen constraint.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The maximum extent of mutation is still limited by </a:t>
            </a:r>
            <a:r>
              <a:rPr lang="el-GR" dirty="0" smtClean="0">
                <a:latin typeface="Calibri" panose="020F0502020204030204" pitchFamily="34" charset="0"/>
              </a:rPr>
              <a:t>γ</a:t>
            </a:r>
            <a:r>
              <a:rPr lang="en-US" dirty="0" smtClean="0">
                <a:latin typeface="Calibri" panose="020F0502020204030204" pitchFamily="34" charset="0"/>
              </a:rPr>
              <a:t> = 1.5</a:t>
            </a:r>
          </a:p>
          <a:p>
            <a:r>
              <a:rPr lang="en-US" dirty="0" smtClean="0"/>
              <a:t>Furthermore, in DA we generate 100 mutants using the above policy and pick the one which is farthest from the bad solution.        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88697"/>
            <a:ext cx="9144000" cy="365125"/>
          </a:xfrm>
        </p:spPr>
        <p:txBody>
          <a:bodyPr/>
          <a:lstStyle/>
          <a:p>
            <a:pPr algn="l"/>
            <a:r>
              <a:rPr lang="en-US" dirty="0" smtClean="0"/>
              <a:t>[1] Krall, Joseph. Faster Evolutionary Multi-Objective Optimization via GALE, the Geometric Active Learner. Diss. WEST VIRGINIA UNIVERSITY, 2014.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89101" y="92076"/>
            <a:ext cx="1808167" cy="723266"/>
            <a:chOff x="935537" y="1552"/>
            <a:chExt cx="1808167" cy="723266"/>
          </a:xfrm>
        </p:grpSpPr>
        <p:sp>
          <p:nvSpPr>
            <p:cNvPr id="6" name="Chevron 5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62206" y="153554"/>
            <a:ext cx="1500778" cy="600311"/>
            <a:chOff x="250864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" name="Chevron 8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52876" y="153554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Chevron 11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43546" y="153554"/>
            <a:ext cx="1500778" cy="600311"/>
            <a:chOff x="508998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15" name="Chevron 14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Mutation</a:t>
              </a:r>
              <a:endParaRPr lang="en-US" sz="1300" b="1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34216" y="153554"/>
            <a:ext cx="1500778" cy="600311"/>
            <a:chOff x="638065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8" name="Chevron 17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28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Dead Ant Pseudo-code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2510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Build Initial Frontier with N candidates (ants). Mark everyone alive.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until stopping criterion is met (Set Lives = 100)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Generate a new ant.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the ant is not close to anyone in frontier, add ant to the frontier.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ant is close to an old ant that’s dead, discard the old ant, mark the new ant as dead.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new ant is close to an old ant that’s alive, evaluate the ant and increase lives.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new ant dominates the old ant, mutate towards the new ant and kill the old ant.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old ant dominates the new ant, mutate towards the old ant and kill the new ant.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the new ant and the old are mutually non-dominant, then add the new ant to the frontier.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All the live ants now constitute the approximations to the Pareto frontier.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89101" y="92076"/>
            <a:ext cx="1808167" cy="723266"/>
            <a:chOff x="935537" y="1552"/>
            <a:chExt cx="1808167" cy="723266"/>
          </a:xfrm>
        </p:grpSpPr>
        <p:sp>
          <p:nvSpPr>
            <p:cNvPr id="5" name="Chevron 4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62206" y="153554"/>
            <a:ext cx="1500778" cy="600311"/>
            <a:chOff x="250864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" name="Chevron 7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2876" y="153554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Chevron 10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43546" y="153554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" name="Chevron 13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4216" y="153554"/>
            <a:ext cx="1500778" cy="600311"/>
            <a:chOff x="638065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17" name="Chevron 16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Pseudo-code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58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9649"/>
            <a:ext cx="8229600" cy="1143000"/>
          </a:xfrm>
        </p:spPr>
        <p:txBody>
          <a:bodyPr/>
          <a:lstStyle/>
          <a:p>
            <a:r>
              <a:rPr lang="en-US" dirty="0" smtClean="0"/>
              <a:t>DA vs. DE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6876104"/>
              </p:ext>
            </p:extLst>
          </p:nvPr>
        </p:nvGraphicFramePr>
        <p:xfrm>
          <a:off x="457200" y="1679493"/>
          <a:ext cx="8229600" cy="4868304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Property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Dead</a:t>
                      </a:r>
                      <a:r>
                        <a:rPr lang="en-US" b="1" baseline="0" dirty="0" smtClean="0">
                          <a:solidFill>
                            <a:sysClr val="windowText" lastClr="000000"/>
                          </a:solidFill>
                        </a:rPr>
                        <a:t>Ant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Differential Evolution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Initial</a:t>
                      </a:r>
                      <a:r>
                        <a:rPr lang="en-US" b="1" baseline="0" dirty="0" smtClean="0"/>
                        <a:t> Placement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Selection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Random/Extrapolation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in list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Domination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Label better solution as ‘Alive’, worse solution as ‘Dead’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Replace the dominated solution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Not Better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 one, label</a:t>
                      </a:r>
                      <a:r>
                        <a:rPr lang="en-US" baseline="0" dirty="0" smtClean="0"/>
                        <a:t> the other as ‘dead’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 and discard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New candidates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Random/ Extrapolate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Extrapolation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Active Learning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2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Frontier Size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Varying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Varying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743455" y="108918"/>
            <a:ext cx="1808167" cy="723266"/>
            <a:chOff x="935537" y="826077"/>
            <a:chExt cx="1808167" cy="723266"/>
          </a:xfrm>
        </p:grpSpPr>
        <p:sp>
          <p:nvSpPr>
            <p:cNvPr id="17" name="Chevron 16"/>
            <p:cNvSpPr/>
            <p:nvPr/>
          </p:nvSpPr>
          <p:spPr>
            <a:xfrm>
              <a:off x="935537" y="826077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hevron 4"/>
            <p:cNvSpPr/>
            <p:nvPr/>
          </p:nvSpPr>
          <p:spPr>
            <a:xfrm>
              <a:off x="1297170" y="826077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Comparisons</a:t>
              </a:r>
              <a:endParaRPr lang="en-US" sz="15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21579" y="170395"/>
            <a:ext cx="4078966" cy="600311"/>
            <a:chOff x="2513661" y="887554"/>
            <a:chExt cx="4078966" cy="600311"/>
          </a:xfrm>
          <a:solidFill>
            <a:schemeClr val="bg1">
              <a:lumMod val="85000"/>
            </a:schemeClr>
          </a:solidFill>
        </p:grpSpPr>
        <p:sp>
          <p:nvSpPr>
            <p:cNvPr id="15" name="Chevron 14"/>
            <p:cNvSpPr/>
            <p:nvPr/>
          </p:nvSpPr>
          <p:spPr>
            <a:xfrm>
              <a:off x="2513661" y="887554"/>
              <a:ext cx="4078966" cy="600311"/>
            </a:xfrm>
            <a:prstGeom prst="chevron">
              <a:avLst/>
            </a:prstGeom>
            <a:grpFill/>
            <a:ln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6"/>
            <p:cNvSpPr/>
            <p:nvPr/>
          </p:nvSpPr>
          <p:spPr>
            <a:xfrm>
              <a:off x="2813817" y="887554"/>
              <a:ext cx="3478655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Dead Ant vs. Differential Evolution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37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138"/>
            <a:ext cx="8229600" cy="1143000"/>
          </a:xfrm>
        </p:spPr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Real-world Models</a:t>
            </a:r>
          </a:p>
          <a:p>
            <a:pPr lvl="1"/>
            <a:r>
              <a:rPr lang="en-US" dirty="0" smtClean="0"/>
              <a:t>XOMO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23, Objectives 4)</a:t>
            </a:r>
            <a:endParaRPr lang="en-US" sz="2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/>
              <a:t>POM3</a:t>
            </a:r>
            <a:r>
              <a:rPr lang="en-US" sz="2600" i="1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n-US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Decisions 9, Objectives 4)</a:t>
            </a:r>
          </a:p>
          <a:p>
            <a:r>
              <a:rPr lang="en-US" dirty="0" smtClean="0"/>
              <a:t>Standard Models</a:t>
            </a:r>
          </a:p>
          <a:p>
            <a:pPr lvl="1"/>
            <a:r>
              <a:rPr lang="en-US" dirty="0" smtClean="0"/>
              <a:t>Schaffer </a:t>
            </a:r>
            <a:r>
              <a:rPr lang="en-US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1, Objectives 2)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/>
              <a:t>Kursawe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 2)</a:t>
            </a:r>
            <a:endParaRPr lang="en-US" sz="2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/>
              <a:t>Fonseca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3, Objectives 2)</a:t>
            </a:r>
          </a:p>
          <a:p>
            <a:pPr lvl="1"/>
            <a:r>
              <a:rPr lang="en-US" dirty="0" smtClean="0"/>
              <a:t>DTLZ7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20, Objectives 20)</a:t>
            </a:r>
          </a:p>
          <a:p>
            <a:pPr lvl="1"/>
            <a:r>
              <a:rPr lang="en-US" dirty="0"/>
              <a:t>ZDT1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(Decisions 30, Objectives 2)</a:t>
            </a:r>
          </a:p>
          <a:p>
            <a:pPr lvl="1"/>
            <a:r>
              <a:rPr lang="en-US" dirty="0" smtClean="0"/>
              <a:t>ZDT3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Decisions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30, 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 2</a:t>
            </a:r>
            <a:r>
              <a:rPr lang="en-US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08725"/>
            <a:ext cx="3058998" cy="365125"/>
          </a:xfrm>
        </p:spPr>
        <p:txBody>
          <a:bodyPr/>
          <a:lstStyle/>
          <a:p>
            <a:pPr algn="l"/>
            <a:r>
              <a:rPr lang="en-US" dirty="0" smtClean="0"/>
              <a:t>*Takes too long to run to run! Still computing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64769" y="87286"/>
            <a:ext cx="1808167" cy="723266"/>
            <a:chOff x="935537" y="2475125"/>
            <a:chExt cx="1808167" cy="723266"/>
          </a:xfrm>
        </p:grpSpPr>
        <p:sp>
          <p:nvSpPr>
            <p:cNvPr id="6" name="Chevron 5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Models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37874" y="148764"/>
            <a:ext cx="1500778" cy="600311"/>
            <a:chOff x="2508642" y="2536603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9" name="Chevron 8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Standard</a:t>
              </a:r>
              <a:endParaRPr lang="en-US" sz="1300" b="1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37971" y="148764"/>
            <a:ext cx="1500778" cy="600311"/>
            <a:chOff x="3799312" y="2536603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12" name="Chevron 11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Real world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5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53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Experiments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2762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Energy</a:t>
            </a:r>
            <a:endParaRPr lang="en-US" sz="2800" dirty="0" smtClean="0"/>
          </a:p>
          <a:p>
            <a:pPr lvl="1"/>
            <a:r>
              <a:rPr lang="en-US" sz="2800" dirty="0"/>
              <a:t> </a:t>
            </a:r>
            <a:r>
              <a:rPr lang="en-US" sz="2800" dirty="0" smtClean="0"/>
              <a:t>Scott-Knott test for 25 repeated runs</a:t>
            </a:r>
          </a:p>
          <a:p>
            <a:r>
              <a:rPr lang="en-US" sz="2800" dirty="0" smtClean="0"/>
              <a:t> Spread</a:t>
            </a:r>
          </a:p>
          <a:p>
            <a:pPr lvl="1"/>
            <a:r>
              <a:rPr lang="en-US" sz="2800" dirty="0" smtClean="0"/>
              <a:t>Scott-Knott test for 25 repeated runs</a:t>
            </a:r>
          </a:p>
          <a:p>
            <a:r>
              <a:rPr lang="en-US" sz="2800" dirty="0" smtClean="0"/>
              <a:t>Run times</a:t>
            </a:r>
          </a:p>
          <a:p>
            <a:pPr lvl="1"/>
            <a:r>
              <a:rPr lang="en-US" sz="2800" dirty="0" smtClean="0"/>
              <a:t>Averaged over 25 runs</a:t>
            </a:r>
          </a:p>
          <a:p>
            <a:r>
              <a:rPr lang="en-US" sz="2800" dirty="0" smtClean="0"/>
              <a:t>Number of Evaluations</a:t>
            </a:r>
          </a:p>
          <a:p>
            <a:pPr lvl="1"/>
            <a:r>
              <a:rPr lang="en-US" sz="2800" dirty="0" smtClean="0"/>
              <a:t>Median over 25 runs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065294" y="1600200"/>
                <a:ext cx="3801979" cy="3153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Baselining policy: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Run the model </a:t>
                </a:r>
                <a:r>
                  <a:rPr lang="en-US" dirty="0" smtClean="0"/>
                  <a:t>500 times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Compute the maximum and minimum objective scores (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max</a:t>
                </a:r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min</a:t>
                </a:r>
                <a:r>
                  <a:rPr lang="en-US" dirty="0" smtClean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Compute the Energy(x, baseline)</a:t>
                </a:r>
              </a:p>
              <a:p>
                <a:pPr algn="ctr"/>
                <a:r>
                  <a:rPr lang="en-US" sz="2000" dirty="0" smtClean="0"/>
                  <a:t>Energy</a:t>
                </a:r>
                <a:r>
                  <a:rPr lang="en-US" sz="2000" b="1" dirty="0" smtClean="0"/>
                  <a:t>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𝑂𝑏𝑗</m:t>
                                </m:r>
                              </m:sup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baseline="-25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nary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𝑥𝑚𝑖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𝑥𝑚𝑖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endParaRPr lang="en-US" sz="2400" dirty="0" smtClean="0"/>
              </a:p>
              <a:p>
                <a:pPr algn="ctr"/>
                <a:endParaRPr lang="en-US" sz="1200" dirty="0" smtClean="0"/>
              </a:p>
              <a:p>
                <a:pPr marL="342900" indent="-342900">
                  <a:buAutoNum type="arabicPeriod" startAt="4"/>
                </a:pPr>
                <a:r>
                  <a:rPr lang="en-US" dirty="0" smtClean="0"/>
                  <a:t>The median determines the quality of the solution</a:t>
                </a:r>
                <a:endParaRPr lang="en-US" baseline="-250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294" y="1600200"/>
                <a:ext cx="3801979" cy="3153684"/>
              </a:xfrm>
              <a:prstGeom prst="rect">
                <a:avLst/>
              </a:prstGeom>
              <a:blipFill rotWithShape="0">
                <a:blip r:embed="rId3"/>
                <a:stretch>
                  <a:fillRect l="-1278" t="-963" r="-2077" b="-17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065293" y="4909755"/>
            <a:ext cx="38019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Energy</a:t>
            </a:r>
          </a:p>
          <a:p>
            <a:r>
              <a:rPr lang="en-US" dirty="0" smtClean="0"/>
              <a:t>&gt; 0 : Loss in quality from baseline</a:t>
            </a:r>
          </a:p>
          <a:p>
            <a:r>
              <a:rPr lang="en-US" dirty="0" smtClean="0"/>
              <a:t>= 0 : No improvement</a:t>
            </a:r>
          </a:p>
          <a:p>
            <a:r>
              <a:rPr lang="en-US" dirty="0" smtClean="0"/>
              <a:t>&lt; 0 : Improvement from baseline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3991" y="92076"/>
            <a:ext cx="1808167" cy="723266"/>
            <a:chOff x="935537" y="2475125"/>
            <a:chExt cx="1808167" cy="723266"/>
          </a:xfrm>
        </p:grpSpPr>
        <p:sp>
          <p:nvSpPr>
            <p:cNvPr id="20" name="Chevron 19"/>
            <p:cNvSpPr/>
            <p:nvPr/>
          </p:nvSpPr>
          <p:spPr>
            <a:xfrm>
              <a:off x="935537" y="2475125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hevron 4"/>
            <p:cNvSpPr/>
            <p:nvPr/>
          </p:nvSpPr>
          <p:spPr>
            <a:xfrm>
              <a:off x="1297170" y="2475125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Experiments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37096" y="153554"/>
            <a:ext cx="1500778" cy="600311"/>
            <a:chOff x="250864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8" name="Chevron 17"/>
            <p:cNvSpPr/>
            <p:nvPr/>
          </p:nvSpPr>
          <p:spPr>
            <a:xfrm>
              <a:off x="250864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6"/>
            <p:cNvSpPr/>
            <p:nvPr/>
          </p:nvSpPr>
          <p:spPr>
            <a:xfrm>
              <a:off x="280879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Energy</a:t>
              </a:r>
              <a:endParaRPr lang="en-US" sz="13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27766" y="153554"/>
            <a:ext cx="1500778" cy="600311"/>
            <a:chOff x="379931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6" name="Chevron 15"/>
            <p:cNvSpPr/>
            <p:nvPr/>
          </p:nvSpPr>
          <p:spPr>
            <a:xfrm>
              <a:off x="379931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hevron 8"/>
            <p:cNvSpPr/>
            <p:nvPr/>
          </p:nvSpPr>
          <p:spPr>
            <a:xfrm>
              <a:off x="409946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Spread</a:t>
              </a:r>
              <a:endParaRPr lang="en-US" sz="13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18436" y="153554"/>
            <a:ext cx="1500778" cy="600311"/>
            <a:chOff x="508998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" name="Chevron 13"/>
            <p:cNvSpPr/>
            <p:nvPr/>
          </p:nvSpPr>
          <p:spPr>
            <a:xfrm>
              <a:off x="508998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hevron 10"/>
            <p:cNvSpPr/>
            <p:nvPr/>
          </p:nvSpPr>
          <p:spPr>
            <a:xfrm>
              <a:off x="539013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Run times</a:t>
              </a:r>
              <a:endParaRPr lang="en-US" sz="13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09106" y="153554"/>
            <a:ext cx="1500778" cy="600311"/>
            <a:chOff x="6380652" y="2536603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Chevron 11"/>
            <p:cNvSpPr/>
            <p:nvPr/>
          </p:nvSpPr>
          <p:spPr>
            <a:xfrm>
              <a:off x="6380652" y="2536603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12"/>
            <p:cNvSpPr/>
            <p:nvPr/>
          </p:nvSpPr>
          <p:spPr>
            <a:xfrm>
              <a:off x="6680808" y="2536603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Number </a:t>
              </a:r>
              <a:r>
                <a:rPr lang="en-US" sz="1300" kern="1200" smtClean="0"/>
                <a:t>of evaluations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55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2AF37087-C39C-4F97-A2FE-EC77633461DD}" vid="{361C239A-03E5-4B77-AC9B-13B98BE3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1876</TotalTime>
  <Words>1116</Words>
  <Application>Microsoft Office PowerPoint</Application>
  <PresentationFormat>On-screen Show (4:3)</PresentationFormat>
  <Paragraphs>328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Theme1</vt:lpstr>
      <vt:lpstr>Dead Ant</vt:lpstr>
      <vt:lpstr>Outline</vt:lpstr>
      <vt:lpstr>Introducing DeadAnt</vt:lpstr>
      <vt:lpstr>Determining ‘Close’?</vt:lpstr>
      <vt:lpstr>Mutation Policy</vt:lpstr>
      <vt:lpstr>Dead Ant Pseudo-code</vt:lpstr>
      <vt:lpstr>DA vs. DE</vt:lpstr>
      <vt:lpstr>Models</vt:lpstr>
      <vt:lpstr>Experiments</vt:lpstr>
      <vt:lpstr>PowerPoint Presentation</vt:lpstr>
      <vt:lpstr>PowerPoint Presentation</vt:lpstr>
      <vt:lpstr>PowerPoint Presentation</vt:lpstr>
      <vt:lpstr>PowerPoint Presentation</vt:lpstr>
      <vt:lpstr>Future Work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Krishna</dc:creator>
  <cp:lastModifiedBy>Rahul</cp:lastModifiedBy>
  <cp:revision>78</cp:revision>
  <dcterms:created xsi:type="dcterms:W3CDTF">2014-11-24T00:23:29Z</dcterms:created>
  <dcterms:modified xsi:type="dcterms:W3CDTF">2014-11-25T08:26:21Z</dcterms:modified>
</cp:coreProperties>
</file>