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notesMasterIdLst>
    <p:notesMasterId r:id="rId17"/>
  </p:notesMasterIdLst>
  <p:sldIdLst>
    <p:sldId id="256" r:id="rId2"/>
    <p:sldId id="271" r:id="rId3"/>
    <p:sldId id="263" r:id="rId4"/>
    <p:sldId id="265" r:id="rId5"/>
    <p:sldId id="266" r:id="rId6"/>
    <p:sldId id="262" r:id="rId7"/>
    <p:sldId id="270" r:id="rId8"/>
    <p:sldId id="264" r:id="rId9"/>
    <p:sldId id="260" r:id="rId10"/>
    <p:sldId id="268" r:id="rId11"/>
    <p:sldId id="269" r:id="rId12"/>
    <p:sldId id="259" r:id="rId13"/>
    <p:sldId id="261" r:id="rId14"/>
    <p:sldId id="267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20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E5183-7A6B-446D-AA82-92589236802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4675B-6030-4514-B76D-0B104699CB7D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39AD48A-1ADD-4E0D-B3FA-F329900EF9F4}" type="parTrans" cxnId="{CDDD4E89-348D-4EA4-A68D-EB533D1EFB2F}">
      <dgm:prSet/>
      <dgm:spPr/>
      <dgm:t>
        <a:bodyPr/>
        <a:lstStyle/>
        <a:p>
          <a:endParaRPr lang="en-US"/>
        </a:p>
      </dgm:t>
    </dgm:pt>
    <dgm:pt modelId="{89C3DD63-84E8-4B19-B5A4-FCAD660A882D}" type="sibTrans" cxnId="{CDDD4E89-348D-4EA4-A68D-EB533D1EFB2F}">
      <dgm:prSet/>
      <dgm:spPr/>
      <dgm:t>
        <a:bodyPr/>
        <a:lstStyle/>
        <a:p>
          <a:endParaRPr lang="en-US"/>
        </a:p>
      </dgm:t>
    </dgm:pt>
    <dgm:pt modelId="{01DDFC7A-B6EE-45C9-AB46-D654305C2F0F}">
      <dgm:prSet phldrT="[Text]"/>
      <dgm:spPr/>
      <dgm:t>
        <a:bodyPr/>
        <a:lstStyle/>
        <a:p>
          <a:r>
            <a:rPr lang="en-US" dirty="0" smtClean="0"/>
            <a:t>Determining close</a:t>
          </a:r>
          <a:endParaRPr lang="en-US" dirty="0"/>
        </a:p>
      </dgm:t>
    </dgm:pt>
    <dgm:pt modelId="{79412032-7D1C-4131-956C-FDBE9CA2B285}" type="parTrans" cxnId="{CE497331-953B-43F6-9954-6FD0BF89B11C}">
      <dgm:prSet/>
      <dgm:spPr/>
      <dgm:t>
        <a:bodyPr/>
        <a:lstStyle/>
        <a:p>
          <a:endParaRPr lang="en-US"/>
        </a:p>
      </dgm:t>
    </dgm:pt>
    <dgm:pt modelId="{AB806102-D25C-48A1-B620-C56C785368B3}" type="sibTrans" cxnId="{CE497331-953B-43F6-9954-6FD0BF89B11C}">
      <dgm:prSet/>
      <dgm:spPr/>
      <dgm:t>
        <a:bodyPr/>
        <a:lstStyle/>
        <a:p>
          <a:endParaRPr lang="en-US"/>
        </a:p>
      </dgm:t>
    </dgm:pt>
    <dgm:pt modelId="{83089EAC-DA9B-421D-B136-9BE34427A542}">
      <dgm:prSet phldrT="[Text]"/>
      <dgm:spPr/>
      <dgm:t>
        <a:bodyPr/>
        <a:lstStyle/>
        <a:p>
          <a:pPr algn="r"/>
          <a:r>
            <a:rPr lang="en-US" dirty="0" smtClean="0"/>
            <a:t>Comparisons</a:t>
          </a:r>
          <a:endParaRPr lang="en-US" dirty="0"/>
        </a:p>
      </dgm:t>
    </dgm:pt>
    <dgm:pt modelId="{267E19FA-860A-43F7-BBD0-C6EAE088370E}" type="parTrans" cxnId="{2956E66D-FABF-41C4-89FA-7FA262DCC92F}">
      <dgm:prSet/>
      <dgm:spPr/>
      <dgm:t>
        <a:bodyPr/>
        <a:lstStyle/>
        <a:p>
          <a:endParaRPr lang="en-US"/>
        </a:p>
      </dgm:t>
    </dgm:pt>
    <dgm:pt modelId="{CF046848-F1F6-4A52-8B86-2621BB587EEB}" type="sibTrans" cxnId="{2956E66D-FABF-41C4-89FA-7FA262DCC92F}">
      <dgm:prSet/>
      <dgm:spPr/>
      <dgm:t>
        <a:bodyPr/>
        <a:lstStyle/>
        <a:p>
          <a:endParaRPr lang="en-US"/>
        </a:p>
      </dgm:t>
    </dgm:pt>
    <dgm:pt modelId="{693E8AED-10CF-43AE-ABCD-1CF66FC51E15}">
      <dgm:prSet phldrT="[Text]"/>
      <dgm:spPr/>
      <dgm:t>
        <a:bodyPr/>
        <a:lstStyle/>
        <a:p>
          <a:r>
            <a:rPr lang="en-US" dirty="0" smtClean="0"/>
            <a:t>Dead Ant </a:t>
          </a:r>
          <a:r>
            <a:rPr lang="en-US" dirty="0" smtClean="0"/>
            <a:t>vs</a:t>
          </a:r>
          <a:r>
            <a:rPr lang="en-US" dirty="0" smtClean="0"/>
            <a:t>. </a:t>
          </a:r>
          <a:r>
            <a:rPr lang="en-US" dirty="0" smtClean="0"/>
            <a:t>Differential </a:t>
          </a:r>
          <a:r>
            <a:rPr lang="en-US" dirty="0" smtClean="0"/>
            <a:t>Evolution</a:t>
          </a:r>
          <a:endParaRPr lang="en-US" dirty="0"/>
        </a:p>
      </dgm:t>
    </dgm:pt>
    <dgm:pt modelId="{C5F16147-1447-486C-B959-D537F4382BA7}" type="parTrans" cxnId="{480588EA-475D-4230-A193-1FAD51A8C752}">
      <dgm:prSet/>
      <dgm:spPr/>
      <dgm:t>
        <a:bodyPr/>
        <a:lstStyle/>
        <a:p>
          <a:endParaRPr lang="en-US"/>
        </a:p>
      </dgm:t>
    </dgm:pt>
    <dgm:pt modelId="{6DF23FBF-5E4C-4C92-866F-7EF99E9D0F69}" type="sibTrans" cxnId="{480588EA-475D-4230-A193-1FAD51A8C752}">
      <dgm:prSet/>
      <dgm:spPr/>
      <dgm:t>
        <a:bodyPr/>
        <a:lstStyle/>
        <a:p>
          <a:endParaRPr lang="en-US"/>
        </a:p>
      </dgm:t>
    </dgm:pt>
    <dgm:pt modelId="{0631099D-5047-4C59-8F65-7BE2C25A51AC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0B1DA698-6413-49F4-ADBE-A13CBE8CE468}" type="parTrans" cxnId="{8BE7F654-8CB6-4B4D-9323-2EF6C13B629A}">
      <dgm:prSet/>
      <dgm:spPr/>
      <dgm:t>
        <a:bodyPr/>
        <a:lstStyle/>
        <a:p>
          <a:endParaRPr lang="en-US"/>
        </a:p>
      </dgm:t>
    </dgm:pt>
    <dgm:pt modelId="{CB8F8FE8-2A6D-44B4-A43E-0858C743DA0F}" type="sibTrans" cxnId="{8BE7F654-8CB6-4B4D-9323-2EF6C13B629A}">
      <dgm:prSet/>
      <dgm:spPr/>
      <dgm:t>
        <a:bodyPr/>
        <a:lstStyle/>
        <a:p>
          <a:endParaRPr lang="en-US"/>
        </a:p>
      </dgm:t>
    </dgm:pt>
    <dgm:pt modelId="{22C9B715-CC1A-4034-B219-45C2F9783C94}">
      <dgm:prSet phldrT="[Text]"/>
      <dgm:spPr/>
      <dgm:t>
        <a:bodyPr/>
        <a:lstStyle/>
        <a:p>
          <a:r>
            <a:rPr lang="en-US" dirty="0" smtClean="0"/>
            <a:t>Objective Scores</a:t>
          </a:r>
          <a:endParaRPr lang="en-US" dirty="0"/>
        </a:p>
      </dgm:t>
    </dgm:pt>
    <dgm:pt modelId="{7DE9AE4F-761E-4283-9379-842A2AC78461}" type="parTrans" cxnId="{F65C8620-A975-4CEF-8B55-F7446017AD85}">
      <dgm:prSet/>
      <dgm:spPr/>
      <dgm:t>
        <a:bodyPr/>
        <a:lstStyle/>
        <a:p>
          <a:endParaRPr lang="en-US"/>
        </a:p>
      </dgm:t>
    </dgm:pt>
    <dgm:pt modelId="{8EB4F1E4-AB48-4CBC-B0DC-5576BB535370}" type="sibTrans" cxnId="{F65C8620-A975-4CEF-8B55-F7446017AD85}">
      <dgm:prSet/>
      <dgm:spPr/>
      <dgm:t>
        <a:bodyPr/>
        <a:lstStyle/>
        <a:p>
          <a:endParaRPr lang="en-US"/>
        </a:p>
      </dgm:t>
    </dgm:pt>
    <dgm:pt modelId="{B25040E3-F85B-4162-A976-C3493BFB0C41}">
      <dgm:prSet phldrT="[Text]"/>
      <dgm:spPr/>
      <dgm:t>
        <a:bodyPr/>
        <a:lstStyle/>
        <a:p>
          <a:r>
            <a:rPr lang="en-US" dirty="0" smtClean="0"/>
            <a:t>Mutation</a:t>
          </a:r>
          <a:endParaRPr lang="en-US" dirty="0"/>
        </a:p>
      </dgm:t>
    </dgm:pt>
    <dgm:pt modelId="{2DCCA558-803E-4FF3-A3F4-9C792EE13A6E}" type="parTrans" cxnId="{1CA055F5-2492-4790-A923-0B724510C205}">
      <dgm:prSet/>
      <dgm:spPr/>
      <dgm:t>
        <a:bodyPr/>
        <a:lstStyle/>
        <a:p>
          <a:endParaRPr lang="en-US"/>
        </a:p>
      </dgm:t>
    </dgm:pt>
    <dgm:pt modelId="{43F8CFA0-CC6C-4370-85B8-BC6D850E4D88}" type="sibTrans" cxnId="{1CA055F5-2492-4790-A923-0B724510C205}">
      <dgm:prSet/>
      <dgm:spPr/>
      <dgm:t>
        <a:bodyPr/>
        <a:lstStyle/>
        <a:p>
          <a:endParaRPr lang="en-US"/>
        </a:p>
      </dgm:t>
    </dgm:pt>
    <dgm:pt modelId="{245D8B87-C1E4-461C-B2B6-5916E6BECA36}">
      <dgm:prSet phldrT="[Text]"/>
      <dgm:spPr/>
      <dgm:t>
        <a:bodyPr/>
        <a:lstStyle/>
        <a:p>
          <a:r>
            <a:rPr lang="en-US" dirty="0" smtClean="0"/>
            <a:t>Pseudo-code</a:t>
          </a:r>
          <a:endParaRPr lang="en-US" dirty="0"/>
        </a:p>
      </dgm:t>
    </dgm:pt>
    <dgm:pt modelId="{66FC46B3-4BBA-41F1-BF26-A9051F653E6A}" type="parTrans" cxnId="{4082450E-8D37-44DD-8121-A1D2FAAD02E5}">
      <dgm:prSet/>
      <dgm:spPr/>
      <dgm:t>
        <a:bodyPr/>
        <a:lstStyle/>
        <a:p>
          <a:endParaRPr lang="en-US"/>
        </a:p>
      </dgm:t>
    </dgm:pt>
    <dgm:pt modelId="{A707FFA7-907F-4E62-8BB5-D52AF8EDCBBE}" type="sibTrans" cxnId="{4082450E-8D37-44DD-8121-A1D2FAAD02E5}">
      <dgm:prSet/>
      <dgm:spPr/>
      <dgm:t>
        <a:bodyPr/>
        <a:lstStyle/>
        <a:p>
          <a:endParaRPr lang="en-US"/>
        </a:p>
      </dgm:t>
    </dgm:pt>
    <dgm:pt modelId="{6252CCA0-A196-4C82-9620-45E79D28E699}">
      <dgm:prSet phldrT="[Text]"/>
      <dgm:spPr/>
      <dgm:t>
        <a:bodyPr/>
        <a:lstStyle/>
        <a:p>
          <a:r>
            <a:rPr lang="en-US" dirty="0" smtClean="0"/>
            <a:t>Run times</a:t>
          </a:r>
          <a:endParaRPr lang="en-US" dirty="0"/>
        </a:p>
      </dgm:t>
    </dgm:pt>
    <dgm:pt modelId="{1722F094-CB81-48F5-81BE-3B3E72F351A0}" type="parTrans" cxnId="{02441A39-7459-4FA5-A330-DB44F852AB14}">
      <dgm:prSet/>
      <dgm:spPr/>
      <dgm:t>
        <a:bodyPr/>
        <a:lstStyle/>
        <a:p>
          <a:endParaRPr lang="en-US"/>
        </a:p>
      </dgm:t>
    </dgm:pt>
    <dgm:pt modelId="{BD75E7C4-2E38-4D7A-B1FB-7630BC8FA57B}" type="sibTrans" cxnId="{02441A39-7459-4FA5-A330-DB44F852AB14}">
      <dgm:prSet/>
      <dgm:spPr/>
      <dgm:t>
        <a:bodyPr/>
        <a:lstStyle/>
        <a:p>
          <a:endParaRPr lang="en-US"/>
        </a:p>
      </dgm:t>
    </dgm:pt>
    <dgm:pt modelId="{9DD0AB8C-80BE-47F5-BF6F-26E357CA90B5}">
      <dgm:prSet phldrT="[Text]"/>
      <dgm:spPr/>
      <dgm:t>
        <a:bodyPr/>
        <a:lstStyle/>
        <a:p>
          <a:r>
            <a:rPr lang="en-US" dirty="0" smtClean="0"/>
            <a:t>Experiments</a:t>
          </a:r>
          <a:endParaRPr lang="en-US" dirty="0"/>
        </a:p>
      </dgm:t>
    </dgm:pt>
    <dgm:pt modelId="{1746D7AB-860E-456F-B18F-B1F5B7465364}" type="parTrans" cxnId="{3BC1B606-E173-46C5-92F1-43096FD4FE84}">
      <dgm:prSet/>
      <dgm:spPr/>
      <dgm:t>
        <a:bodyPr/>
        <a:lstStyle/>
        <a:p>
          <a:endParaRPr lang="en-US"/>
        </a:p>
      </dgm:t>
    </dgm:pt>
    <dgm:pt modelId="{B3E5BBF7-D510-4D45-8B6A-27CE05819F2A}" type="sibTrans" cxnId="{3BC1B606-E173-46C5-92F1-43096FD4FE84}">
      <dgm:prSet/>
      <dgm:spPr/>
      <dgm:t>
        <a:bodyPr/>
        <a:lstStyle/>
        <a:p>
          <a:endParaRPr lang="en-US"/>
        </a:p>
      </dgm:t>
    </dgm:pt>
    <dgm:pt modelId="{FFCF19BC-C3E4-47F4-9979-945C21DB0B8E}">
      <dgm:prSet phldrT="[Text]"/>
      <dgm:spPr/>
      <dgm:t>
        <a:bodyPr/>
        <a:lstStyle/>
        <a:p>
          <a:r>
            <a:rPr lang="en-US" dirty="0" smtClean="0"/>
            <a:t>Spread</a:t>
          </a:r>
          <a:endParaRPr lang="en-US" dirty="0"/>
        </a:p>
      </dgm:t>
    </dgm:pt>
    <dgm:pt modelId="{81D4C63F-47FA-4CDD-9EB8-A50618CEA00D}" type="parTrans" cxnId="{405ED81E-BEF4-4763-8F6B-0A101CDB9371}">
      <dgm:prSet/>
      <dgm:spPr/>
      <dgm:t>
        <a:bodyPr/>
        <a:lstStyle/>
        <a:p>
          <a:endParaRPr lang="en-US"/>
        </a:p>
      </dgm:t>
    </dgm:pt>
    <dgm:pt modelId="{65861B45-7A1B-40CA-8D26-B1B9007B77BD}" type="sibTrans" cxnId="{405ED81E-BEF4-4763-8F6B-0A101CDB9371}">
      <dgm:prSet/>
      <dgm:spPr/>
      <dgm:t>
        <a:bodyPr/>
        <a:lstStyle/>
        <a:p>
          <a:endParaRPr lang="en-US"/>
        </a:p>
      </dgm:t>
    </dgm:pt>
    <dgm:pt modelId="{3CFC32B3-0075-4F73-9D90-F80DF1A036B0}">
      <dgm:prSet phldrT="[Text]"/>
      <dgm:spPr/>
      <dgm:t>
        <a:bodyPr/>
        <a:lstStyle/>
        <a:p>
          <a:r>
            <a:rPr lang="en-US" dirty="0" smtClean="0"/>
            <a:t>Introducing Dead Ant</a:t>
          </a:r>
          <a:endParaRPr lang="en-US" dirty="0"/>
        </a:p>
      </dgm:t>
    </dgm:pt>
    <dgm:pt modelId="{78338A9E-1B2A-48CA-9D95-6EE0F2C7DD94}" type="parTrans" cxnId="{B054EF0B-6CAB-4834-BB24-EE5FF1BA5AD4}">
      <dgm:prSet/>
      <dgm:spPr/>
      <dgm:t>
        <a:bodyPr/>
        <a:lstStyle/>
        <a:p>
          <a:endParaRPr lang="en-US"/>
        </a:p>
      </dgm:t>
    </dgm:pt>
    <dgm:pt modelId="{2BBE5AEF-ED4D-4C70-BD86-366B05F4285C}" type="sibTrans" cxnId="{B054EF0B-6CAB-4834-BB24-EE5FF1BA5AD4}">
      <dgm:prSet/>
      <dgm:spPr/>
      <dgm:t>
        <a:bodyPr/>
        <a:lstStyle/>
        <a:p>
          <a:endParaRPr lang="en-US"/>
        </a:p>
      </dgm:t>
    </dgm:pt>
    <dgm:pt modelId="{A7491E04-C484-4661-B60A-4D8F624B0908}">
      <dgm:prSet phldrT="[Text]"/>
      <dgm:spPr/>
      <dgm:t>
        <a:bodyPr/>
        <a:lstStyle/>
        <a:p>
          <a:r>
            <a:rPr lang="en-US" smtClean="0"/>
            <a:t>Number of evaluations</a:t>
          </a:r>
          <a:endParaRPr lang="en-US" dirty="0"/>
        </a:p>
      </dgm:t>
    </dgm:pt>
    <dgm:pt modelId="{F1D6CB5D-8907-4931-8313-C4F6C06A1B3F}" type="parTrans" cxnId="{F5A73133-1D35-4B21-9115-5CEF076CB08B}">
      <dgm:prSet/>
      <dgm:spPr/>
      <dgm:t>
        <a:bodyPr/>
        <a:lstStyle/>
        <a:p>
          <a:endParaRPr lang="en-US"/>
        </a:p>
      </dgm:t>
    </dgm:pt>
    <dgm:pt modelId="{9B2B9807-3CC0-4F47-8C13-88E417BD672A}" type="sibTrans" cxnId="{F5A73133-1D35-4B21-9115-5CEF076CB08B}">
      <dgm:prSet/>
      <dgm:spPr/>
      <dgm:t>
        <a:bodyPr/>
        <a:lstStyle/>
        <a:p>
          <a:endParaRPr lang="en-US"/>
        </a:p>
      </dgm:t>
    </dgm:pt>
    <dgm:pt modelId="{5618C51E-C52A-4AB3-AD73-9640418316A4}">
      <dgm:prSet phldrT="[Text]"/>
      <dgm:spPr/>
      <dgm:t>
        <a:bodyPr/>
        <a:lstStyle/>
        <a:p>
          <a:r>
            <a:rPr lang="en-US" dirty="0" smtClean="0"/>
            <a:t>Concluding Remarks</a:t>
          </a:r>
          <a:endParaRPr lang="en-US" dirty="0"/>
        </a:p>
      </dgm:t>
    </dgm:pt>
    <dgm:pt modelId="{F99DB35E-5425-47F8-8425-08106415BF73}" type="parTrans" cxnId="{49680F7C-491A-4067-8028-CBF38716015A}">
      <dgm:prSet/>
      <dgm:spPr/>
      <dgm:t>
        <a:bodyPr/>
        <a:lstStyle/>
        <a:p>
          <a:endParaRPr lang="en-US"/>
        </a:p>
      </dgm:t>
    </dgm:pt>
    <dgm:pt modelId="{B13E6579-A4BF-4A5A-BD48-FDEC03BBE98C}" type="sibTrans" cxnId="{49680F7C-491A-4067-8028-CBF38716015A}">
      <dgm:prSet/>
      <dgm:spPr/>
      <dgm:t>
        <a:bodyPr/>
        <a:lstStyle/>
        <a:p>
          <a:endParaRPr lang="en-US"/>
        </a:p>
      </dgm:t>
    </dgm:pt>
    <dgm:pt modelId="{C45B2E88-3AF2-4DFF-9E1F-967BFA709EB6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21A32EE-FF6F-487C-899A-CAC90B0C365A}" type="parTrans" cxnId="{D13CC75B-85B9-44CF-8C36-A93A7BDA7399}">
      <dgm:prSet/>
      <dgm:spPr/>
      <dgm:t>
        <a:bodyPr/>
        <a:lstStyle/>
        <a:p>
          <a:endParaRPr lang="en-US"/>
        </a:p>
      </dgm:t>
    </dgm:pt>
    <dgm:pt modelId="{37D0E65C-5458-4C4E-B512-BCD3A1821A26}" type="sibTrans" cxnId="{D13CC75B-85B9-44CF-8C36-A93A7BDA7399}">
      <dgm:prSet/>
      <dgm:spPr/>
      <dgm:t>
        <a:bodyPr/>
        <a:lstStyle/>
        <a:p>
          <a:endParaRPr lang="en-US"/>
        </a:p>
      </dgm:t>
    </dgm:pt>
    <dgm:pt modelId="{51003B77-5FFE-4D38-B24E-6D513F4FA35D}" type="pres">
      <dgm:prSet presAssocID="{444E5183-7A6B-446D-AA82-92589236802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1E87C72-BFD9-4981-8290-CAA52486F16D}" type="pres">
      <dgm:prSet presAssocID="{5554675B-6030-4514-B76D-0B104699CB7D}" presName="horFlow" presStyleCnt="0"/>
      <dgm:spPr/>
    </dgm:pt>
    <dgm:pt modelId="{7291D0F1-0C75-45BB-9AF1-3CC197D560F7}" type="pres">
      <dgm:prSet presAssocID="{5554675B-6030-4514-B76D-0B104699CB7D}" presName="bigChev" presStyleLbl="node1" presStyleIdx="0" presStyleCnt="6"/>
      <dgm:spPr/>
      <dgm:t>
        <a:bodyPr/>
        <a:lstStyle/>
        <a:p>
          <a:endParaRPr lang="en-US"/>
        </a:p>
      </dgm:t>
    </dgm:pt>
    <dgm:pt modelId="{73876337-2576-48BA-9F11-0173E55E11D4}" type="pres">
      <dgm:prSet presAssocID="{78338A9E-1B2A-48CA-9D95-6EE0F2C7DD94}" presName="parTrans" presStyleCnt="0"/>
      <dgm:spPr/>
    </dgm:pt>
    <dgm:pt modelId="{3E55B13C-E097-4F8E-8309-7E3C9431B4CB}" type="pres">
      <dgm:prSet presAssocID="{3CFC32B3-0075-4F73-9D90-F80DF1A036B0}" presName="node" presStyleLbl="align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26E1-883C-4D31-9D04-7C6AA68DA4DE}" type="pres">
      <dgm:prSet presAssocID="{2BBE5AEF-ED4D-4C70-BD86-366B05F4285C}" presName="sibTrans" presStyleCnt="0"/>
      <dgm:spPr/>
    </dgm:pt>
    <dgm:pt modelId="{1DDBDBAA-F41B-4AEC-B2E4-042D82D430A5}" type="pres">
      <dgm:prSet presAssocID="{01DDFC7A-B6EE-45C9-AB46-D654305C2F0F}" presName="node" presStyleLbl="align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AE3B0-ABE9-479A-BA4A-700FDA927712}" type="pres">
      <dgm:prSet presAssocID="{AB806102-D25C-48A1-B620-C56C785368B3}" presName="sibTrans" presStyleCnt="0"/>
      <dgm:spPr/>
    </dgm:pt>
    <dgm:pt modelId="{9150DD12-F3D7-423C-B543-5AB786706483}" type="pres">
      <dgm:prSet presAssocID="{B25040E3-F85B-4162-A976-C3493BFB0C41}" presName="node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39C6A-BE7E-4C38-B598-5D0AB2040F27}" type="pres">
      <dgm:prSet presAssocID="{43F8CFA0-CC6C-4370-85B8-BC6D850E4D88}" presName="sibTrans" presStyleCnt="0"/>
      <dgm:spPr/>
    </dgm:pt>
    <dgm:pt modelId="{D41F4952-EBEA-460B-8173-D31828642EC3}" type="pres">
      <dgm:prSet presAssocID="{245D8B87-C1E4-461C-B2B6-5916E6BECA36}" presName="node" presStyleLbl="alignAccFollowNode1" presStyleIdx="3" presStyleCnt="9">
        <dgm:presLayoutVars>
          <dgm:bulletEnabled val="1"/>
        </dgm:presLayoutVars>
      </dgm:prSet>
      <dgm:spPr/>
    </dgm:pt>
    <dgm:pt modelId="{2871ACD9-FFAA-4CF4-9422-FD9AB6ED74ED}" type="pres">
      <dgm:prSet presAssocID="{5554675B-6030-4514-B76D-0B104699CB7D}" presName="vSp" presStyleCnt="0"/>
      <dgm:spPr/>
    </dgm:pt>
    <dgm:pt modelId="{D59F0FC4-4127-4435-913E-5988CFA61E3B}" type="pres">
      <dgm:prSet presAssocID="{83089EAC-DA9B-421D-B136-9BE34427A542}" presName="horFlow" presStyleCnt="0"/>
      <dgm:spPr/>
    </dgm:pt>
    <dgm:pt modelId="{5AFDEDD9-A095-4000-A90B-1BA903CD0E56}" type="pres">
      <dgm:prSet presAssocID="{83089EAC-DA9B-421D-B136-9BE34427A542}" presName="bigChev" presStyleLbl="node1" presStyleIdx="1" presStyleCnt="6"/>
      <dgm:spPr/>
    </dgm:pt>
    <dgm:pt modelId="{A03A9177-6F30-47E3-8F9F-AE984C4C55B2}" type="pres">
      <dgm:prSet presAssocID="{C5F16147-1447-486C-B959-D537F4382BA7}" presName="parTrans" presStyleCnt="0"/>
      <dgm:spPr/>
    </dgm:pt>
    <dgm:pt modelId="{B4F466BD-F413-45A2-960C-C1E1653C4C10}" type="pres">
      <dgm:prSet presAssocID="{693E8AED-10CF-43AE-ABCD-1CF66FC51E15}" presName="node" presStyleLbl="alignAccFollowNode1" presStyleIdx="4" presStyleCnt="9" custScaleX="271790" custLinFactNeighborX="14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6076C-9214-4585-993E-D8E390D89EE2}" type="pres">
      <dgm:prSet presAssocID="{83089EAC-DA9B-421D-B136-9BE34427A542}" presName="vSp" presStyleCnt="0"/>
      <dgm:spPr/>
    </dgm:pt>
    <dgm:pt modelId="{7A483C36-C693-4967-BE96-5EEB25046737}" type="pres">
      <dgm:prSet presAssocID="{0631099D-5047-4C59-8F65-7BE2C25A51AC}" presName="horFlow" presStyleCnt="0"/>
      <dgm:spPr/>
    </dgm:pt>
    <dgm:pt modelId="{0AF5FB5D-D46E-4A96-8B4E-E396EE6C1E4E}" type="pres">
      <dgm:prSet presAssocID="{0631099D-5047-4C59-8F65-7BE2C25A51AC}" presName="bigChev" presStyleLbl="node1" presStyleIdx="2" presStyleCnt="6"/>
      <dgm:spPr/>
      <dgm:t>
        <a:bodyPr/>
        <a:lstStyle/>
        <a:p>
          <a:endParaRPr lang="en-US"/>
        </a:p>
      </dgm:t>
    </dgm:pt>
    <dgm:pt modelId="{7CEA2923-A848-4006-BB75-C6D2F26B5F0D}" type="pres">
      <dgm:prSet presAssocID="{0631099D-5047-4C59-8F65-7BE2C25A51AC}" presName="vSp" presStyleCnt="0"/>
      <dgm:spPr/>
    </dgm:pt>
    <dgm:pt modelId="{49A35E35-E39F-4597-8C5C-06EEF2AD599D}" type="pres">
      <dgm:prSet presAssocID="{9DD0AB8C-80BE-47F5-BF6F-26E357CA90B5}" presName="horFlow" presStyleCnt="0"/>
      <dgm:spPr/>
    </dgm:pt>
    <dgm:pt modelId="{AA1E12C4-7D90-4C29-982C-7C6DB7E878F4}" type="pres">
      <dgm:prSet presAssocID="{9DD0AB8C-80BE-47F5-BF6F-26E357CA90B5}" presName="bigChev" presStyleLbl="node1" presStyleIdx="3" presStyleCnt="6"/>
      <dgm:spPr/>
    </dgm:pt>
    <dgm:pt modelId="{F3483227-EF25-42B7-919A-C7E2ECC5199D}" type="pres">
      <dgm:prSet presAssocID="{7DE9AE4F-761E-4283-9379-842A2AC78461}" presName="parTrans" presStyleCnt="0"/>
      <dgm:spPr/>
    </dgm:pt>
    <dgm:pt modelId="{E00DB65B-EC6D-4460-A6F2-B34471E1010C}" type="pres">
      <dgm:prSet presAssocID="{22C9B715-CC1A-4034-B219-45C2F9783C94}" presName="node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775F9-BE6E-4DE5-83B9-F728EB1C9729}" type="pres">
      <dgm:prSet presAssocID="{8EB4F1E4-AB48-4CBC-B0DC-5576BB535370}" presName="sibTrans" presStyleCnt="0"/>
      <dgm:spPr/>
    </dgm:pt>
    <dgm:pt modelId="{DA7328CA-34CD-4E59-B743-423867F32279}" type="pres">
      <dgm:prSet presAssocID="{FFCF19BC-C3E4-47F4-9979-945C21DB0B8E}" presName="node" presStyleLbl="alignAccFollowNode1" presStyleIdx="6" presStyleCnt="9">
        <dgm:presLayoutVars>
          <dgm:bulletEnabled val="1"/>
        </dgm:presLayoutVars>
      </dgm:prSet>
      <dgm:spPr/>
    </dgm:pt>
    <dgm:pt modelId="{401B4D1D-E28F-4ACF-A878-6D7EC94FB514}" type="pres">
      <dgm:prSet presAssocID="{65861B45-7A1B-40CA-8D26-B1B9007B77BD}" presName="sibTrans" presStyleCnt="0"/>
      <dgm:spPr/>
    </dgm:pt>
    <dgm:pt modelId="{B8E9EE1B-2A64-4F2A-9B53-38E22FFCDD61}" type="pres">
      <dgm:prSet presAssocID="{A7491E04-C484-4661-B60A-4D8F624B0908}" presName="node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22E8A-229F-4CCF-93F9-BCF84A50E19C}" type="pres">
      <dgm:prSet presAssocID="{9B2B9807-3CC0-4F47-8C13-88E417BD672A}" presName="sibTrans" presStyleCnt="0"/>
      <dgm:spPr/>
    </dgm:pt>
    <dgm:pt modelId="{97DE7D96-5955-47FF-A6E1-8C623387A67B}" type="pres">
      <dgm:prSet presAssocID="{6252CCA0-A196-4C82-9620-45E79D28E699}" presName="node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68145-16D9-4AF6-9367-E7BC082B66E3}" type="pres">
      <dgm:prSet presAssocID="{9DD0AB8C-80BE-47F5-BF6F-26E357CA90B5}" presName="vSp" presStyleCnt="0"/>
      <dgm:spPr/>
    </dgm:pt>
    <dgm:pt modelId="{49832468-8199-4702-9449-7A02ADD0F933}" type="pres">
      <dgm:prSet presAssocID="{5618C51E-C52A-4AB3-AD73-9640418316A4}" presName="horFlow" presStyleCnt="0"/>
      <dgm:spPr/>
    </dgm:pt>
    <dgm:pt modelId="{BF0F67D2-D705-4DA1-B37D-23BF925473ED}" type="pres">
      <dgm:prSet presAssocID="{5618C51E-C52A-4AB3-AD73-9640418316A4}" presName="bigChev" presStyleLbl="node1" presStyleIdx="4" presStyleCnt="6"/>
      <dgm:spPr/>
      <dgm:t>
        <a:bodyPr/>
        <a:lstStyle/>
        <a:p>
          <a:endParaRPr lang="en-US"/>
        </a:p>
      </dgm:t>
    </dgm:pt>
    <dgm:pt modelId="{702E1062-8672-4639-B15D-BCB0C1115158}" type="pres">
      <dgm:prSet presAssocID="{5618C51E-C52A-4AB3-AD73-9640418316A4}" presName="vSp" presStyleCnt="0"/>
      <dgm:spPr/>
    </dgm:pt>
    <dgm:pt modelId="{EBB32913-D6B5-4E6A-9A84-86A432E97859}" type="pres">
      <dgm:prSet presAssocID="{C45B2E88-3AF2-4DFF-9E1F-967BFA709EB6}" presName="horFlow" presStyleCnt="0"/>
      <dgm:spPr/>
    </dgm:pt>
    <dgm:pt modelId="{57BD0BDD-5BD4-4ED7-ABD9-241618554954}" type="pres">
      <dgm:prSet presAssocID="{C45B2E88-3AF2-4DFF-9E1F-967BFA709EB6}" presName="bigChev" presStyleLbl="node1" presStyleIdx="5" presStyleCnt="6"/>
      <dgm:spPr/>
    </dgm:pt>
  </dgm:ptLst>
  <dgm:cxnLst>
    <dgm:cxn modelId="{D5954A69-2791-417F-BEF9-0A8808164B38}" type="presOf" srcId="{01DDFC7A-B6EE-45C9-AB46-D654305C2F0F}" destId="{1DDBDBAA-F41B-4AEC-B2E4-042D82D430A5}" srcOrd="0" destOrd="0" presId="urn:microsoft.com/office/officeart/2005/8/layout/lProcess3"/>
    <dgm:cxn modelId="{CE497331-953B-43F6-9954-6FD0BF89B11C}" srcId="{5554675B-6030-4514-B76D-0B104699CB7D}" destId="{01DDFC7A-B6EE-45C9-AB46-D654305C2F0F}" srcOrd="1" destOrd="0" parTransId="{79412032-7D1C-4131-956C-FDBE9CA2B285}" sibTransId="{AB806102-D25C-48A1-B620-C56C785368B3}"/>
    <dgm:cxn modelId="{17E7387A-40B4-434A-B9D6-F91C7A9E0CDA}" type="presOf" srcId="{9DD0AB8C-80BE-47F5-BF6F-26E357CA90B5}" destId="{AA1E12C4-7D90-4C29-982C-7C6DB7E878F4}" srcOrd="0" destOrd="0" presId="urn:microsoft.com/office/officeart/2005/8/layout/lProcess3"/>
    <dgm:cxn modelId="{3B3B014C-CC44-4EC3-B090-1998CA891C91}" type="presOf" srcId="{245D8B87-C1E4-461C-B2B6-5916E6BECA36}" destId="{D41F4952-EBEA-460B-8173-D31828642EC3}" srcOrd="0" destOrd="0" presId="urn:microsoft.com/office/officeart/2005/8/layout/lProcess3"/>
    <dgm:cxn modelId="{F5A73133-1D35-4B21-9115-5CEF076CB08B}" srcId="{9DD0AB8C-80BE-47F5-BF6F-26E357CA90B5}" destId="{A7491E04-C484-4661-B60A-4D8F624B0908}" srcOrd="2" destOrd="0" parTransId="{F1D6CB5D-8907-4931-8313-C4F6C06A1B3F}" sibTransId="{9B2B9807-3CC0-4F47-8C13-88E417BD672A}"/>
    <dgm:cxn modelId="{850AA1F6-7D33-4A82-929F-89639C99CEB7}" type="presOf" srcId="{C45B2E88-3AF2-4DFF-9E1F-967BFA709EB6}" destId="{57BD0BDD-5BD4-4ED7-ABD9-241618554954}" srcOrd="0" destOrd="0" presId="urn:microsoft.com/office/officeart/2005/8/layout/lProcess3"/>
    <dgm:cxn modelId="{F7440169-5CC8-488C-9343-8A29E6AEA664}" type="presOf" srcId="{FFCF19BC-C3E4-47F4-9979-945C21DB0B8E}" destId="{DA7328CA-34CD-4E59-B743-423867F32279}" srcOrd="0" destOrd="0" presId="urn:microsoft.com/office/officeart/2005/8/layout/lProcess3"/>
    <dgm:cxn modelId="{1CA055F5-2492-4790-A923-0B724510C205}" srcId="{5554675B-6030-4514-B76D-0B104699CB7D}" destId="{B25040E3-F85B-4162-A976-C3493BFB0C41}" srcOrd="2" destOrd="0" parTransId="{2DCCA558-803E-4FF3-A3F4-9C792EE13A6E}" sibTransId="{43F8CFA0-CC6C-4370-85B8-BC6D850E4D88}"/>
    <dgm:cxn modelId="{405ED81E-BEF4-4763-8F6B-0A101CDB9371}" srcId="{9DD0AB8C-80BE-47F5-BF6F-26E357CA90B5}" destId="{FFCF19BC-C3E4-47F4-9979-945C21DB0B8E}" srcOrd="1" destOrd="0" parTransId="{81D4C63F-47FA-4CDD-9EB8-A50618CEA00D}" sibTransId="{65861B45-7A1B-40CA-8D26-B1B9007B77BD}"/>
    <dgm:cxn modelId="{B6A7D303-B66F-4A31-977F-BCC7EB02FD9B}" type="presOf" srcId="{5554675B-6030-4514-B76D-0B104699CB7D}" destId="{7291D0F1-0C75-45BB-9AF1-3CC197D560F7}" srcOrd="0" destOrd="0" presId="urn:microsoft.com/office/officeart/2005/8/layout/lProcess3"/>
    <dgm:cxn modelId="{3E285289-B743-40DD-9CBF-039BA29FA0F5}" type="presOf" srcId="{22C9B715-CC1A-4034-B219-45C2F9783C94}" destId="{E00DB65B-EC6D-4460-A6F2-B34471E1010C}" srcOrd="0" destOrd="0" presId="urn:microsoft.com/office/officeart/2005/8/layout/lProcess3"/>
    <dgm:cxn modelId="{D13CC75B-85B9-44CF-8C36-A93A7BDA7399}" srcId="{444E5183-7A6B-446D-AA82-925892368028}" destId="{C45B2E88-3AF2-4DFF-9E1F-967BFA709EB6}" srcOrd="5" destOrd="0" parTransId="{D21A32EE-FF6F-487C-899A-CAC90B0C365A}" sibTransId="{37D0E65C-5458-4C4E-B512-BCD3A1821A26}"/>
    <dgm:cxn modelId="{19D10751-C679-4682-BFE3-779A5434B867}" type="presOf" srcId="{5618C51E-C52A-4AB3-AD73-9640418316A4}" destId="{BF0F67D2-D705-4DA1-B37D-23BF925473ED}" srcOrd="0" destOrd="0" presId="urn:microsoft.com/office/officeart/2005/8/layout/lProcess3"/>
    <dgm:cxn modelId="{D64F55D4-40B3-465D-8C65-311595F719DA}" type="presOf" srcId="{B25040E3-F85B-4162-A976-C3493BFB0C41}" destId="{9150DD12-F3D7-423C-B543-5AB786706483}" srcOrd="0" destOrd="0" presId="urn:microsoft.com/office/officeart/2005/8/layout/lProcess3"/>
    <dgm:cxn modelId="{C7EB3384-F783-4F61-BD65-15DB9D2FB94D}" type="presOf" srcId="{3CFC32B3-0075-4F73-9D90-F80DF1A036B0}" destId="{3E55B13C-E097-4F8E-8309-7E3C9431B4CB}" srcOrd="0" destOrd="0" presId="urn:microsoft.com/office/officeart/2005/8/layout/lProcess3"/>
    <dgm:cxn modelId="{3456DC57-98F5-4872-BD36-A41C46DA80E8}" type="presOf" srcId="{A7491E04-C484-4661-B60A-4D8F624B0908}" destId="{B8E9EE1B-2A64-4F2A-9B53-38E22FFCDD61}" srcOrd="0" destOrd="0" presId="urn:microsoft.com/office/officeart/2005/8/layout/lProcess3"/>
    <dgm:cxn modelId="{F65C8620-A975-4CEF-8B55-F7446017AD85}" srcId="{9DD0AB8C-80BE-47F5-BF6F-26E357CA90B5}" destId="{22C9B715-CC1A-4034-B219-45C2F9783C94}" srcOrd="0" destOrd="0" parTransId="{7DE9AE4F-761E-4283-9379-842A2AC78461}" sibTransId="{8EB4F1E4-AB48-4CBC-B0DC-5576BB535370}"/>
    <dgm:cxn modelId="{4082450E-8D37-44DD-8121-A1D2FAAD02E5}" srcId="{5554675B-6030-4514-B76D-0B104699CB7D}" destId="{245D8B87-C1E4-461C-B2B6-5916E6BECA36}" srcOrd="3" destOrd="0" parTransId="{66FC46B3-4BBA-41F1-BF26-A9051F653E6A}" sibTransId="{A707FFA7-907F-4E62-8BB5-D52AF8EDCBBE}"/>
    <dgm:cxn modelId="{3BC1B606-E173-46C5-92F1-43096FD4FE84}" srcId="{444E5183-7A6B-446D-AA82-925892368028}" destId="{9DD0AB8C-80BE-47F5-BF6F-26E357CA90B5}" srcOrd="3" destOrd="0" parTransId="{1746D7AB-860E-456F-B18F-B1F5B7465364}" sibTransId="{B3E5BBF7-D510-4D45-8B6A-27CE05819F2A}"/>
    <dgm:cxn modelId="{B054EF0B-6CAB-4834-BB24-EE5FF1BA5AD4}" srcId="{5554675B-6030-4514-B76D-0B104699CB7D}" destId="{3CFC32B3-0075-4F73-9D90-F80DF1A036B0}" srcOrd="0" destOrd="0" parTransId="{78338A9E-1B2A-48CA-9D95-6EE0F2C7DD94}" sibTransId="{2BBE5AEF-ED4D-4C70-BD86-366B05F4285C}"/>
    <dgm:cxn modelId="{0913EF34-AFC8-450E-99EA-A71705FA6A04}" type="presOf" srcId="{444E5183-7A6B-446D-AA82-925892368028}" destId="{51003B77-5FFE-4D38-B24E-6D513F4FA35D}" srcOrd="0" destOrd="0" presId="urn:microsoft.com/office/officeart/2005/8/layout/lProcess3"/>
    <dgm:cxn modelId="{E20EFF47-2B85-4828-8E17-F95C9F35F109}" type="presOf" srcId="{6252CCA0-A196-4C82-9620-45E79D28E699}" destId="{97DE7D96-5955-47FF-A6E1-8C623387A67B}" srcOrd="0" destOrd="0" presId="urn:microsoft.com/office/officeart/2005/8/layout/lProcess3"/>
    <dgm:cxn modelId="{8BE7F654-8CB6-4B4D-9323-2EF6C13B629A}" srcId="{444E5183-7A6B-446D-AA82-925892368028}" destId="{0631099D-5047-4C59-8F65-7BE2C25A51AC}" srcOrd="2" destOrd="0" parTransId="{0B1DA698-6413-49F4-ADBE-A13CBE8CE468}" sibTransId="{CB8F8FE8-2A6D-44B4-A43E-0858C743DA0F}"/>
    <dgm:cxn modelId="{02441A39-7459-4FA5-A330-DB44F852AB14}" srcId="{9DD0AB8C-80BE-47F5-BF6F-26E357CA90B5}" destId="{6252CCA0-A196-4C82-9620-45E79D28E699}" srcOrd="3" destOrd="0" parTransId="{1722F094-CB81-48F5-81BE-3B3E72F351A0}" sibTransId="{BD75E7C4-2E38-4D7A-B1FB-7630BC8FA57B}"/>
    <dgm:cxn modelId="{A772597B-F626-4414-ADF0-0F9220B6C3D3}" type="presOf" srcId="{693E8AED-10CF-43AE-ABCD-1CF66FC51E15}" destId="{B4F466BD-F413-45A2-960C-C1E1653C4C10}" srcOrd="0" destOrd="0" presId="urn:microsoft.com/office/officeart/2005/8/layout/lProcess3"/>
    <dgm:cxn modelId="{2956E66D-FABF-41C4-89FA-7FA262DCC92F}" srcId="{444E5183-7A6B-446D-AA82-925892368028}" destId="{83089EAC-DA9B-421D-B136-9BE34427A542}" srcOrd="1" destOrd="0" parTransId="{267E19FA-860A-43F7-BBD0-C6EAE088370E}" sibTransId="{CF046848-F1F6-4A52-8B86-2621BB587EEB}"/>
    <dgm:cxn modelId="{719C9742-3BA9-4C7E-8AE9-F2611A1634AF}" type="presOf" srcId="{0631099D-5047-4C59-8F65-7BE2C25A51AC}" destId="{0AF5FB5D-D46E-4A96-8B4E-E396EE6C1E4E}" srcOrd="0" destOrd="0" presId="urn:microsoft.com/office/officeart/2005/8/layout/lProcess3"/>
    <dgm:cxn modelId="{CDDD4E89-348D-4EA4-A68D-EB533D1EFB2F}" srcId="{444E5183-7A6B-446D-AA82-925892368028}" destId="{5554675B-6030-4514-B76D-0B104699CB7D}" srcOrd="0" destOrd="0" parTransId="{F39AD48A-1ADD-4E0D-B3FA-F329900EF9F4}" sibTransId="{89C3DD63-84E8-4B19-B5A4-FCAD660A882D}"/>
    <dgm:cxn modelId="{480588EA-475D-4230-A193-1FAD51A8C752}" srcId="{83089EAC-DA9B-421D-B136-9BE34427A542}" destId="{693E8AED-10CF-43AE-ABCD-1CF66FC51E15}" srcOrd="0" destOrd="0" parTransId="{C5F16147-1447-486C-B959-D537F4382BA7}" sibTransId="{6DF23FBF-5E4C-4C92-866F-7EF99E9D0F69}"/>
    <dgm:cxn modelId="{01AB94B6-A6B2-49CE-B333-07514103CCD0}" type="presOf" srcId="{83089EAC-DA9B-421D-B136-9BE34427A542}" destId="{5AFDEDD9-A095-4000-A90B-1BA903CD0E56}" srcOrd="0" destOrd="0" presId="urn:microsoft.com/office/officeart/2005/8/layout/lProcess3"/>
    <dgm:cxn modelId="{49680F7C-491A-4067-8028-CBF38716015A}" srcId="{444E5183-7A6B-446D-AA82-925892368028}" destId="{5618C51E-C52A-4AB3-AD73-9640418316A4}" srcOrd="4" destOrd="0" parTransId="{F99DB35E-5425-47F8-8425-08106415BF73}" sibTransId="{B13E6579-A4BF-4A5A-BD48-FDEC03BBE98C}"/>
    <dgm:cxn modelId="{8172A22B-A6A9-4657-8A4A-B20589756CE1}" type="presParOf" srcId="{51003B77-5FFE-4D38-B24E-6D513F4FA35D}" destId="{01E87C72-BFD9-4981-8290-CAA52486F16D}" srcOrd="0" destOrd="0" presId="urn:microsoft.com/office/officeart/2005/8/layout/lProcess3"/>
    <dgm:cxn modelId="{61CDFC71-C394-4781-80E5-88F3736AE342}" type="presParOf" srcId="{01E87C72-BFD9-4981-8290-CAA52486F16D}" destId="{7291D0F1-0C75-45BB-9AF1-3CC197D560F7}" srcOrd="0" destOrd="0" presId="urn:microsoft.com/office/officeart/2005/8/layout/lProcess3"/>
    <dgm:cxn modelId="{5A8A4AC5-9FBE-4D9A-B12B-E8480CE3D915}" type="presParOf" srcId="{01E87C72-BFD9-4981-8290-CAA52486F16D}" destId="{73876337-2576-48BA-9F11-0173E55E11D4}" srcOrd="1" destOrd="0" presId="urn:microsoft.com/office/officeart/2005/8/layout/lProcess3"/>
    <dgm:cxn modelId="{1B70586C-1163-49A9-B68E-9A1ED3D40B4D}" type="presParOf" srcId="{01E87C72-BFD9-4981-8290-CAA52486F16D}" destId="{3E55B13C-E097-4F8E-8309-7E3C9431B4CB}" srcOrd="2" destOrd="0" presId="urn:microsoft.com/office/officeart/2005/8/layout/lProcess3"/>
    <dgm:cxn modelId="{9BD33BE7-1809-4701-A186-44DFA2D395C7}" type="presParOf" srcId="{01E87C72-BFD9-4981-8290-CAA52486F16D}" destId="{462126E1-883C-4D31-9D04-7C6AA68DA4DE}" srcOrd="3" destOrd="0" presId="urn:microsoft.com/office/officeart/2005/8/layout/lProcess3"/>
    <dgm:cxn modelId="{E341ED5A-903D-46D3-9D1F-0947F347A2F9}" type="presParOf" srcId="{01E87C72-BFD9-4981-8290-CAA52486F16D}" destId="{1DDBDBAA-F41B-4AEC-B2E4-042D82D430A5}" srcOrd="4" destOrd="0" presId="urn:microsoft.com/office/officeart/2005/8/layout/lProcess3"/>
    <dgm:cxn modelId="{DB1F8A36-1204-4A89-8855-FC8FB0DDD88C}" type="presParOf" srcId="{01E87C72-BFD9-4981-8290-CAA52486F16D}" destId="{D59AE3B0-ABE9-479A-BA4A-700FDA927712}" srcOrd="5" destOrd="0" presId="urn:microsoft.com/office/officeart/2005/8/layout/lProcess3"/>
    <dgm:cxn modelId="{E23AE896-25DC-4E40-A703-835B0E43F585}" type="presParOf" srcId="{01E87C72-BFD9-4981-8290-CAA52486F16D}" destId="{9150DD12-F3D7-423C-B543-5AB786706483}" srcOrd="6" destOrd="0" presId="urn:microsoft.com/office/officeart/2005/8/layout/lProcess3"/>
    <dgm:cxn modelId="{8369BC6D-6963-40DE-B27B-AA3FB10C87B3}" type="presParOf" srcId="{01E87C72-BFD9-4981-8290-CAA52486F16D}" destId="{34839C6A-BE7E-4C38-B598-5D0AB2040F27}" srcOrd="7" destOrd="0" presId="urn:microsoft.com/office/officeart/2005/8/layout/lProcess3"/>
    <dgm:cxn modelId="{015CEF33-D170-4BA5-A1A0-570D59B52637}" type="presParOf" srcId="{01E87C72-BFD9-4981-8290-CAA52486F16D}" destId="{D41F4952-EBEA-460B-8173-D31828642EC3}" srcOrd="8" destOrd="0" presId="urn:microsoft.com/office/officeart/2005/8/layout/lProcess3"/>
    <dgm:cxn modelId="{5BCEC731-DD1F-4236-B66C-3CEF34D391A9}" type="presParOf" srcId="{51003B77-5FFE-4D38-B24E-6D513F4FA35D}" destId="{2871ACD9-FFAA-4CF4-9422-FD9AB6ED74ED}" srcOrd="1" destOrd="0" presId="urn:microsoft.com/office/officeart/2005/8/layout/lProcess3"/>
    <dgm:cxn modelId="{0895D625-70DA-4FCE-9015-FC316D1C737B}" type="presParOf" srcId="{51003B77-5FFE-4D38-B24E-6D513F4FA35D}" destId="{D59F0FC4-4127-4435-913E-5988CFA61E3B}" srcOrd="2" destOrd="0" presId="urn:microsoft.com/office/officeart/2005/8/layout/lProcess3"/>
    <dgm:cxn modelId="{FBC7F103-6555-431A-B4F4-99D04D1DDFE0}" type="presParOf" srcId="{D59F0FC4-4127-4435-913E-5988CFA61E3B}" destId="{5AFDEDD9-A095-4000-A90B-1BA903CD0E56}" srcOrd="0" destOrd="0" presId="urn:microsoft.com/office/officeart/2005/8/layout/lProcess3"/>
    <dgm:cxn modelId="{132E7F92-D6D0-4173-A6F6-7CE4A37C2348}" type="presParOf" srcId="{D59F0FC4-4127-4435-913E-5988CFA61E3B}" destId="{A03A9177-6F30-47E3-8F9F-AE984C4C55B2}" srcOrd="1" destOrd="0" presId="urn:microsoft.com/office/officeart/2005/8/layout/lProcess3"/>
    <dgm:cxn modelId="{83388132-6B82-4F87-A657-7690732C9AB1}" type="presParOf" srcId="{D59F0FC4-4127-4435-913E-5988CFA61E3B}" destId="{B4F466BD-F413-45A2-960C-C1E1653C4C10}" srcOrd="2" destOrd="0" presId="urn:microsoft.com/office/officeart/2005/8/layout/lProcess3"/>
    <dgm:cxn modelId="{9DD71668-6CAA-4E12-8607-C69179719457}" type="presParOf" srcId="{51003B77-5FFE-4D38-B24E-6D513F4FA35D}" destId="{F006076C-9214-4585-993E-D8E390D89EE2}" srcOrd="3" destOrd="0" presId="urn:microsoft.com/office/officeart/2005/8/layout/lProcess3"/>
    <dgm:cxn modelId="{E953B562-E524-482E-ADEC-B5F3903A796B}" type="presParOf" srcId="{51003B77-5FFE-4D38-B24E-6D513F4FA35D}" destId="{7A483C36-C693-4967-BE96-5EEB25046737}" srcOrd="4" destOrd="0" presId="urn:microsoft.com/office/officeart/2005/8/layout/lProcess3"/>
    <dgm:cxn modelId="{5A4BFA9E-A1E1-4EC9-A367-DE00861F1865}" type="presParOf" srcId="{7A483C36-C693-4967-BE96-5EEB25046737}" destId="{0AF5FB5D-D46E-4A96-8B4E-E396EE6C1E4E}" srcOrd="0" destOrd="0" presId="urn:microsoft.com/office/officeart/2005/8/layout/lProcess3"/>
    <dgm:cxn modelId="{D55E518C-5EB6-4641-A746-55BE8B35EC44}" type="presParOf" srcId="{51003B77-5FFE-4D38-B24E-6D513F4FA35D}" destId="{7CEA2923-A848-4006-BB75-C6D2F26B5F0D}" srcOrd="5" destOrd="0" presId="urn:microsoft.com/office/officeart/2005/8/layout/lProcess3"/>
    <dgm:cxn modelId="{FD158F22-7D45-4E44-8085-85668CEA036D}" type="presParOf" srcId="{51003B77-5FFE-4D38-B24E-6D513F4FA35D}" destId="{49A35E35-E39F-4597-8C5C-06EEF2AD599D}" srcOrd="6" destOrd="0" presId="urn:microsoft.com/office/officeart/2005/8/layout/lProcess3"/>
    <dgm:cxn modelId="{397B3CD3-45E0-43F8-B4FE-93D0DE15D984}" type="presParOf" srcId="{49A35E35-E39F-4597-8C5C-06EEF2AD599D}" destId="{AA1E12C4-7D90-4C29-982C-7C6DB7E878F4}" srcOrd="0" destOrd="0" presId="urn:microsoft.com/office/officeart/2005/8/layout/lProcess3"/>
    <dgm:cxn modelId="{1BF424A6-F5F4-4B20-B5E6-D93A4DEB19C1}" type="presParOf" srcId="{49A35E35-E39F-4597-8C5C-06EEF2AD599D}" destId="{F3483227-EF25-42B7-919A-C7E2ECC5199D}" srcOrd="1" destOrd="0" presId="urn:microsoft.com/office/officeart/2005/8/layout/lProcess3"/>
    <dgm:cxn modelId="{42F0FECC-9277-496D-A03C-968343D31F50}" type="presParOf" srcId="{49A35E35-E39F-4597-8C5C-06EEF2AD599D}" destId="{E00DB65B-EC6D-4460-A6F2-B34471E1010C}" srcOrd="2" destOrd="0" presId="urn:microsoft.com/office/officeart/2005/8/layout/lProcess3"/>
    <dgm:cxn modelId="{ECF24A89-6D60-4CB8-9E13-71B9F2E3F7FC}" type="presParOf" srcId="{49A35E35-E39F-4597-8C5C-06EEF2AD599D}" destId="{BA6775F9-BE6E-4DE5-83B9-F728EB1C9729}" srcOrd="3" destOrd="0" presId="urn:microsoft.com/office/officeart/2005/8/layout/lProcess3"/>
    <dgm:cxn modelId="{8FE41C1D-C508-4D23-98EB-D9AF2CA30F93}" type="presParOf" srcId="{49A35E35-E39F-4597-8C5C-06EEF2AD599D}" destId="{DA7328CA-34CD-4E59-B743-423867F32279}" srcOrd="4" destOrd="0" presId="urn:microsoft.com/office/officeart/2005/8/layout/lProcess3"/>
    <dgm:cxn modelId="{6C8E17A5-5F8C-41BA-9909-30D967DD5047}" type="presParOf" srcId="{49A35E35-E39F-4597-8C5C-06EEF2AD599D}" destId="{401B4D1D-E28F-4ACF-A878-6D7EC94FB514}" srcOrd="5" destOrd="0" presId="urn:microsoft.com/office/officeart/2005/8/layout/lProcess3"/>
    <dgm:cxn modelId="{11D20F2F-B39B-43B5-8E75-9628D6649263}" type="presParOf" srcId="{49A35E35-E39F-4597-8C5C-06EEF2AD599D}" destId="{B8E9EE1B-2A64-4F2A-9B53-38E22FFCDD61}" srcOrd="6" destOrd="0" presId="urn:microsoft.com/office/officeart/2005/8/layout/lProcess3"/>
    <dgm:cxn modelId="{B7F40F5D-B41E-47E8-AD7B-E54AB0FF8C3A}" type="presParOf" srcId="{49A35E35-E39F-4597-8C5C-06EEF2AD599D}" destId="{F5522E8A-229F-4CCF-93F9-BCF84A50E19C}" srcOrd="7" destOrd="0" presId="urn:microsoft.com/office/officeart/2005/8/layout/lProcess3"/>
    <dgm:cxn modelId="{6C1244E9-4E4A-411D-A8A1-CC92F0CC658C}" type="presParOf" srcId="{49A35E35-E39F-4597-8C5C-06EEF2AD599D}" destId="{97DE7D96-5955-47FF-A6E1-8C623387A67B}" srcOrd="8" destOrd="0" presId="urn:microsoft.com/office/officeart/2005/8/layout/lProcess3"/>
    <dgm:cxn modelId="{E12F4335-DEB9-4900-A9AE-BD3F05B1A1B0}" type="presParOf" srcId="{51003B77-5FFE-4D38-B24E-6D513F4FA35D}" destId="{3B568145-16D9-4AF6-9367-E7BC082B66E3}" srcOrd="7" destOrd="0" presId="urn:microsoft.com/office/officeart/2005/8/layout/lProcess3"/>
    <dgm:cxn modelId="{F58B8642-9045-4810-AAC5-4CEAB307F780}" type="presParOf" srcId="{51003B77-5FFE-4D38-B24E-6D513F4FA35D}" destId="{49832468-8199-4702-9449-7A02ADD0F933}" srcOrd="8" destOrd="0" presId="urn:microsoft.com/office/officeart/2005/8/layout/lProcess3"/>
    <dgm:cxn modelId="{EC079BAD-C072-48C8-A774-FF7F03904737}" type="presParOf" srcId="{49832468-8199-4702-9449-7A02ADD0F933}" destId="{BF0F67D2-D705-4DA1-B37D-23BF925473ED}" srcOrd="0" destOrd="0" presId="urn:microsoft.com/office/officeart/2005/8/layout/lProcess3"/>
    <dgm:cxn modelId="{1E87F899-891E-4D17-A7FB-6681C6566673}" type="presParOf" srcId="{51003B77-5FFE-4D38-B24E-6D513F4FA35D}" destId="{702E1062-8672-4639-B15D-BCB0C1115158}" srcOrd="9" destOrd="0" presId="urn:microsoft.com/office/officeart/2005/8/layout/lProcess3"/>
    <dgm:cxn modelId="{060B71F5-B960-4201-9B63-26F17AD7ABF9}" type="presParOf" srcId="{51003B77-5FFE-4D38-B24E-6D513F4FA35D}" destId="{EBB32913-D6B5-4E6A-9A84-86A432E97859}" srcOrd="10" destOrd="0" presId="urn:microsoft.com/office/officeart/2005/8/layout/lProcess3"/>
    <dgm:cxn modelId="{3D681F5A-ED42-4AC1-814A-9AA3DE64BBBF}" type="presParOf" srcId="{EBB32913-D6B5-4E6A-9A84-86A432E97859}" destId="{57BD0BDD-5BD4-4ED7-ABD9-24161855495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0F1-0C75-45BB-9AF1-3CC197D560F7}">
      <dsp:nvSpPr>
        <dsp:cNvPr id="0" name=""/>
        <dsp:cNvSpPr/>
      </dsp:nvSpPr>
      <dsp:spPr>
        <a:xfrm>
          <a:off x="935537" y="1552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Introduction</a:t>
          </a:r>
          <a:endParaRPr lang="en-US" sz="1500" kern="1200" dirty="0"/>
        </a:p>
      </dsp:txBody>
      <dsp:txXfrm>
        <a:off x="1297170" y="1552"/>
        <a:ext cx="1084901" cy="723266"/>
      </dsp:txXfrm>
    </dsp:sp>
    <dsp:sp modelId="{3E55B13C-E097-4F8E-8309-7E3C9431B4CB}">
      <dsp:nvSpPr>
        <dsp:cNvPr id="0" name=""/>
        <dsp:cNvSpPr/>
      </dsp:nvSpPr>
      <dsp:spPr>
        <a:xfrm>
          <a:off x="250864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Introducing Dead Ant</a:t>
          </a:r>
          <a:endParaRPr lang="en-US" sz="1300" kern="1200" dirty="0"/>
        </a:p>
      </dsp:txBody>
      <dsp:txXfrm>
        <a:off x="2808798" y="63030"/>
        <a:ext cx="900467" cy="600311"/>
      </dsp:txXfrm>
    </dsp:sp>
    <dsp:sp modelId="{1DDBDBAA-F41B-4AEC-B2E4-042D82D430A5}">
      <dsp:nvSpPr>
        <dsp:cNvPr id="0" name=""/>
        <dsp:cNvSpPr/>
      </dsp:nvSpPr>
      <dsp:spPr>
        <a:xfrm>
          <a:off x="379931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Determining close</a:t>
          </a:r>
          <a:endParaRPr lang="en-US" sz="1300" kern="1200" dirty="0"/>
        </a:p>
      </dsp:txBody>
      <dsp:txXfrm>
        <a:off x="4099468" y="63030"/>
        <a:ext cx="900467" cy="600311"/>
      </dsp:txXfrm>
    </dsp:sp>
    <dsp:sp modelId="{9150DD12-F3D7-423C-B543-5AB786706483}">
      <dsp:nvSpPr>
        <dsp:cNvPr id="0" name=""/>
        <dsp:cNvSpPr/>
      </dsp:nvSpPr>
      <dsp:spPr>
        <a:xfrm>
          <a:off x="508998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Mutation</a:t>
          </a:r>
          <a:endParaRPr lang="en-US" sz="1300" kern="1200" dirty="0"/>
        </a:p>
      </dsp:txBody>
      <dsp:txXfrm>
        <a:off x="5390138" y="63030"/>
        <a:ext cx="900467" cy="600311"/>
      </dsp:txXfrm>
    </dsp:sp>
    <dsp:sp modelId="{D41F4952-EBEA-460B-8173-D31828642EC3}">
      <dsp:nvSpPr>
        <dsp:cNvPr id="0" name=""/>
        <dsp:cNvSpPr/>
      </dsp:nvSpPr>
      <dsp:spPr>
        <a:xfrm>
          <a:off x="638065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Pseudo-code</a:t>
          </a:r>
          <a:endParaRPr lang="en-US" sz="1300" kern="1200" dirty="0"/>
        </a:p>
      </dsp:txBody>
      <dsp:txXfrm>
        <a:off x="6680808" y="63030"/>
        <a:ext cx="900467" cy="600311"/>
      </dsp:txXfrm>
    </dsp:sp>
    <dsp:sp modelId="{5AFDEDD9-A095-4000-A90B-1BA903CD0E56}">
      <dsp:nvSpPr>
        <dsp:cNvPr id="0" name=""/>
        <dsp:cNvSpPr/>
      </dsp:nvSpPr>
      <dsp:spPr>
        <a:xfrm>
          <a:off x="935537" y="826077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Comparisons</a:t>
          </a:r>
          <a:endParaRPr lang="en-US" sz="1500" kern="1200" dirty="0"/>
        </a:p>
      </dsp:txBody>
      <dsp:txXfrm>
        <a:off x="1297170" y="826077"/>
        <a:ext cx="1084901" cy="723266"/>
      </dsp:txXfrm>
    </dsp:sp>
    <dsp:sp modelId="{B4F466BD-F413-45A2-960C-C1E1653C4C10}">
      <dsp:nvSpPr>
        <dsp:cNvPr id="0" name=""/>
        <dsp:cNvSpPr/>
      </dsp:nvSpPr>
      <dsp:spPr>
        <a:xfrm>
          <a:off x="2541939" y="887554"/>
          <a:ext cx="4078966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Dead Ant </a:t>
          </a:r>
          <a:r>
            <a:rPr lang="en-US" sz="1300" kern="1200" dirty="0" smtClean="0"/>
            <a:t>vs</a:t>
          </a:r>
          <a:r>
            <a:rPr lang="en-US" sz="1300" kern="1200" dirty="0" smtClean="0"/>
            <a:t>. </a:t>
          </a:r>
          <a:r>
            <a:rPr lang="en-US" sz="1300" kern="1200" dirty="0" smtClean="0"/>
            <a:t>Differential </a:t>
          </a:r>
          <a:r>
            <a:rPr lang="en-US" sz="1300" kern="1200" dirty="0" smtClean="0"/>
            <a:t>Evolution</a:t>
          </a:r>
          <a:endParaRPr lang="en-US" sz="1300" kern="1200" dirty="0"/>
        </a:p>
      </dsp:txBody>
      <dsp:txXfrm>
        <a:off x="2842095" y="887554"/>
        <a:ext cx="3478655" cy="600311"/>
      </dsp:txXfrm>
    </dsp:sp>
    <dsp:sp modelId="{0AF5FB5D-D46E-4A96-8B4E-E396EE6C1E4E}">
      <dsp:nvSpPr>
        <dsp:cNvPr id="0" name=""/>
        <dsp:cNvSpPr/>
      </dsp:nvSpPr>
      <dsp:spPr>
        <a:xfrm>
          <a:off x="935537" y="1650601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Models</a:t>
          </a:r>
          <a:endParaRPr lang="en-US" sz="1500" kern="1200" dirty="0"/>
        </a:p>
      </dsp:txBody>
      <dsp:txXfrm>
        <a:off x="1297170" y="1650601"/>
        <a:ext cx="1084901" cy="723266"/>
      </dsp:txXfrm>
    </dsp:sp>
    <dsp:sp modelId="{AA1E12C4-7D90-4C29-982C-7C6DB7E878F4}">
      <dsp:nvSpPr>
        <dsp:cNvPr id="0" name=""/>
        <dsp:cNvSpPr/>
      </dsp:nvSpPr>
      <dsp:spPr>
        <a:xfrm>
          <a:off x="935537" y="2475125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Experiments</a:t>
          </a:r>
          <a:endParaRPr lang="en-US" sz="1500" kern="1200" dirty="0"/>
        </a:p>
      </dsp:txBody>
      <dsp:txXfrm>
        <a:off x="1297170" y="2475125"/>
        <a:ext cx="1084901" cy="723266"/>
      </dsp:txXfrm>
    </dsp:sp>
    <dsp:sp modelId="{E00DB65B-EC6D-4460-A6F2-B34471E1010C}">
      <dsp:nvSpPr>
        <dsp:cNvPr id="0" name=""/>
        <dsp:cNvSpPr/>
      </dsp:nvSpPr>
      <dsp:spPr>
        <a:xfrm>
          <a:off x="250864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Objective Scores</a:t>
          </a:r>
          <a:endParaRPr lang="en-US" sz="1300" kern="1200" dirty="0"/>
        </a:p>
      </dsp:txBody>
      <dsp:txXfrm>
        <a:off x="2808798" y="2536603"/>
        <a:ext cx="900467" cy="600311"/>
      </dsp:txXfrm>
    </dsp:sp>
    <dsp:sp modelId="{DA7328CA-34CD-4E59-B743-423867F32279}">
      <dsp:nvSpPr>
        <dsp:cNvPr id="0" name=""/>
        <dsp:cNvSpPr/>
      </dsp:nvSpPr>
      <dsp:spPr>
        <a:xfrm>
          <a:off x="379931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Spread</a:t>
          </a:r>
          <a:endParaRPr lang="en-US" sz="1300" kern="1200" dirty="0"/>
        </a:p>
      </dsp:txBody>
      <dsp:txXfrm>
        <a:off x="4099468" y="2536603"/>
        <a:ext cx="900467" cy="600311"/>
      </dsp:txXfrm>
    </dsp:sp>
    <dsp:sp modelId="{B8E9EE1B-2A64-4F2A-9B53-38E22FFCDD61}">
      <dsp:nvSpPr>
        <dsp:cNvPr id="0" name=""/>
        <dsp:cNvSpPr/>
      </dsp:nvSpPr>
      <dsp:spPr>
        <a:xfrm>
          <a:off x="508998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Number of evaluations</a:t>
          </a:r>
          <a:endParaRPr lang="en-US" sz="1300" kern="1200" dirty="0"/>
        </a:p>
      </dsp:txBody>
      <dsp:txXfrm>
        <a:off x="5390138" y="2536603"/>
        <a:ext cx="900467" cy="600311"/>
      </dsp:txXfrm>
    </dsp:sp>
    <dsp:sp modelId="{97DE7D96-5955-47FF-A6E1-8C623387A67B}">
      <dsp:nvSpPr>
        <dsp:cNvPr id="0" name=""/>
        <dsp:cNvSpPr/>
      </dsp:nvSpPr>
      <dsp:spPr>
        <a:xfrm>
          <a:off x="638065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 times</a:t>
          </a:r>
          <a:endParaRPr lang="en-US" sz="1300" kern="1200" dirty="0"/>
        </a:p>
      </dsp:txBody>
      <dsp:txXfrm>
        <a:off x="6680808" y="2536603"/>
        <a:ext cx="900467" cy="600311"/>
      </dsp:txXfrm>
    </dsp:sp>
    <dsp:sp modelId="{BF0F67D2-D705-4DA1-B37D-23BF925473ED}">
      <dsp:nvSpPr>
        <dsp:cNvPr id="0" name=""/>
        <dsp:cNvSpPr/>
      </dsp:nvSpPr>
      <dsp:spPr>
        <a:xfrm>
          <a:off x="935537" y="3299649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Concluding Remarks</a:t>
          </a:r>
          <a:endParaRPr lang="en-US" sz="1500" kern="1200" dirty="0"/>
        </a:p>
      </dsp:txBody>
      <dsp:txXfrm>
        <a:off x="1297170" y="3299649"/>
        <a:ext cx="1084901" cy="723266"/>
      </dsp:txXfrm>
    </dsp:sp>
    <dsp:sp modelId="{57BD0BDD-5BD4-4ED7-ABD9-241618554954}">
      <dsp:nvSpPr>
        <dsp:cNvPr id="0" name=""/>
        <dsp:cNvSpPr/>
      </dsp:nvSpPr>
      <dsp:spPr>
        <a:xfrm>
          <a:off x="935537" y="4124174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Questions</a:t>
          </a:r>
          <a:endParaRPr lang="en-US" sz="1500" kern="1200" dirty="0"/>
        </a:p>
      </dsp:txBody>
      <dsp:txXfrm>
        <a:off x="1297170" y="4124174"/>
        <a:ext cx="1084901" cy="72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8F25-DBF2-5D47-BF7D-3E1246D05D6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A419B-D3AB-F049-9FFF-080EAE3F7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1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95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58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016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Dead Ant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67" y="2273905"/>
            <a:ext cx="2955630" cy="38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Evaluations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046315"/>
              </p:ext>
            </p:extLst>
          </p:nvPr>
        </p:nvGraphicFramePr>
        <p:xfrm>
          <a:off x="239486" y="1608667"/>
          <a:ext cx="8665669" cy="4112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923"/>
                <a:gridCol w="2047946"/>
                <a:gridCol w="2021690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Ant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 </a:t>
                      </a:r>
                      <a:r>
                        <a:rPr lang="en-US" sz="1800" u="none" strike="noStrike" dirty="0" smtClean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POM3A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LAB 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404376"/>
              </p:ext>
            </p:extLst>
          </p:nvPr>
        </p:nvGraphicFramePr>
        <p:xfrm>
          <a:off x="239486" y="1608668"/>
          <a:ext cx="8665669" cy="4112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923"/>
                <a:gridCol w="2047946"/>
                <a:gridCol w="2021690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Ant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 </a:t>
                      </a:r>
                      <a:r>
                        <a:rPr lang="en-US" sz="1800" u="none" strike="noStrike" dirty="0" smtClean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POM3A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LAB 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967" y="1611659"/>
            <a:ext cx="5152066" cy="401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155757"/>
              </p:ext>
            </p:extLst>
          </p:nvPr>
        </p:nvGraphicFramePr>
        <p:xfrm>
          <a:off x="163516" y="1438685"/>
          <a:ext cx="8816968" cy="4848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1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53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Introducing DeadAnt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4950"/>
            <a:ext cx="8229600" cy="4525963"/>
          </a:xfrm>
          <a:effectLst>
            <a:glow rad="101600">
              <a:schemeClr val="tx1">
                <a:alpha val="75000"/>
              </a:schemeClr>
            </a:glow>
            <a:outerShdw blurRad="63500" dir="21300000" kx="2700000" rotWithShape="0">
              <a:srgbClr val="000000">
                <a:alpha val="15000"/>
              </a:srgbClr>
            </a:outerShdw>
          </a:effectLst>
          <a:scene3d>
            <a:camera prst="orthographicFront"/>
            <a:lightRig rig="threePt" dir="t"/>
          </a:scene3d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DeadAnt is a simple active learner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less training, but allow machine to pick the examples to learn from [1]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uses an unsupervised method to decide  </a:t>
            </a:r>
            <a:r>
              <a:rPr lang="en-US" dirty="0" smtClean="0"/>
              <a:t>if a potential solution deserves evaluation.</a:t>
            </a:r>
          </a:p>
          <a:p>
            <a:pPr lvl="1"/>
            <a:r>
              <a:rPr lang="en-US" dirty="0" smtClean="0"/>
              <a:t>If new solution is close to a bad solution, do not evaluate it.</a:t>
            </a:r>
          </a:p>
          <a:p>
            <a:r>
              <a:rPr lang="en-US" dirty="0" smtClean="0"/>
              <a:t>It generates new solutions by directional mutation.</a:t>
            </a:r>
          </a:p>
          <a:p>
            <a:pPr lvl="1"/>
            <a:r>
              <a:rPr lang="en-US" dirty="0" smtClean="0"/>
              <a:t>If a new solution is close to a good solution, mutate towards the better solution.</a:t>
            </a:r>
          </a:p>
          <a:p>
            <a:r>
              <a:rPr lang="en-US" dirty="0" smtClean="0"/>
              <a:t>Limits the population size by discarding bad </a:t>
            </a:r>
            <a:r>
              <a:rPr lang="en-US" dirty="0" smtClean="0"/>
              <a:t>solutions.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20" name="Chevron 19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</p:grpSpPr>
        <p:sp>
          <p:nvSpPr>
            <p:cNvPr id="16" name="Chevron 15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</p:grpSpPr>
        <p:sp>
          <p:nvSpPr>
            <p:cNvPr id="14" name="Chevron 13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</p:grpSpPr>
        <p:sp>
          <p:nvSpPr>
            <p:cNvPr id="12" name="Chevron 11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1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‘Close’?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 ant builds upon the directional mutation policy suggested in GALE [1].</a:t>
            </a:r>
          </a:p>
          <a:p>
            <a:pPr lvl="1"/>
            <a:r>
              <a:rPr lang="en-US" dirty="0" smtClean="0"/>
              <a:t>For two solutions A and B,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l"/>
            <a:r>
              <a:rPr lang="en-US" dirty="0" smtClean="0"/>
              <a:t>[1] Krall, Joseph. Faster Evolutionary Multi-Objective Optimization via GALE, the Geometric Active Learner. Diss. WEST VIRGINIA UNIVERSITY, 2014.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Dead Ant Pseudo-code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251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Build Initial Frontier with N candidates (ants). Mark everyone alive.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stopping criterion is met (Set Lives = 100)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Generate a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ant is not close to anyone in frontier, add ant to the frontier.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ant is close to an old ant that’s dead, discard the old ant, mark the new ant as dead.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new ant is close to an old ant that’s alive, evaluate the ant and increase lives.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new ant dominates the old ant, mutate towards the new ant and kill the old ant.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old ant dominates the new ant, mutate towards the old ant and kill the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new ant and the old are mutually non-dominant, then add the new ant to the frontier.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the live ants now constitute the approximations to the Pareto frontier.</a:t>
            </a:r>
          </a:p>
        </p:txBody>
      </p:sp>
    </p:spTree>
    <p:extLst>
      <p:ext uri="{BB962C8B-B14F-4D97-AF65-F5344CB8AC3E}">
        <p14:creationId xmlns:p14="http://schemas.microsoft.com/office/powerpoint/2010/main" val="26958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 vs. 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Differential Evolution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646612" y="1535113"/>
            <a:ext cx="4040188" cy="639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Dead Ant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645025" y="2174875"/>
            <a:ext cx="4040188" cy="3951288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Experiments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Objective Scores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 Spread</a:t>
            </a:r>
          </a:p>
          <a:p>
            <a:pPr lvl="1"/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Run times</a:t>
            </a:r>
          </a:p>
          <a:p>
            <a:pPr lvl="1"/>
            <a:r>
              <a:rPr lang="en-US" sz="2800" dirty="0" smtClean="0"/>
              <a:t>Averaged over 25 runs</a:t>
            </a:r>
          </a:p>
          <a:p>
            <a:r>
              <a:rPr lang="en-US" sz="2800" dirty="0" smtClean="0"/>
              <a:t>Number of Evaluations</a:t>
            </a:r>
          </a:p>
          <a:p>
            <a:pPr lvl="1"/>
            <a:r>
              <a:rPr lang="en-US" sz="2800" dirty="0" smtClean="0"/>
              <a:t>Median over 25 runs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2AF37087-C39C-4F97-A2FE-EC77633461DD}" vid="{361C239A-03E5-4B77-AC9B-13B98BE3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433</Words>
  <Application>Microsoft Office PowerPoint</Application>
  <PresentationFormat>On-screen Show (4:3)</PresentationFormat>
  <Paragraphs>113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Theme1</vt:lpstr>
      <vt:lpstr>Dead Ant</vt:lpstr>
      <vt:lpstr>Outline</vt:lpstr>
      <vt:lpstr>Introducing DeadAnt</vt:lpstr>
      <vt:lpstr>Determining ‘Close’?</vt:lpstr>
      <vt:lpstr>Mutation</vt:lpstr>
      <vt:lpstr>Dead Ant Pseudo-code</vt:lpstr>
      <vt:lpstr>DA vs. DE</vt:lpstr>
      <vt:lpstr>Models</vt:lpstr>
      <vt:lpstr>Experiments</vt:lpstr>
      <vt:lpstr>Objective Scores</vt:lpstr>
      <vt:lpstr>Spread</vt:lpstr>
      <vt:lpstr>Number of Evaluations</vt:lpstr>
      <vt:lpstr>Run Times</vt:lpstr>
      <vt:lpstr>Future Work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Krishna</dc:creator>
  <cp:lastModifiedBy>Rahul</cp:lastModifiedBy>
  <cp:revision>28</cp:revision>
  <dcterms:created xsi:type="dcterms:W3CDTF">2014-11-24T00:23:29Z</dcterms:created>
  <dcterms:modified xsi:type="dcterms:W3CDTF">2014-11-24T18:09:38Z</dcterms:modified>
</cp:coreProperties>
</file>