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7" r:id="rId1"/>
  </p:sldMasterIdLst>
  <p:sldIdLst>
    <p:sldId id="256" r:id="rId2"/>
    <p:sldId id="263" r:id="rId3"/>
    <p:sldId id="262" r:id="rId4"/>
    <p:sldId id="260" r:id="rId5"/>
    <p:sldId id="259" r:id="rId6"/>
    <p:sldId id="261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4980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7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6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0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686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5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5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0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7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F08C-7249-C14D-86C9-62C9DA13C634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3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5016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Dead Ant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267" y="2273905"/>
            <a:ext cx="2955630" cy="38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8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Introducing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DeadAnt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5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Dead Ant Pseudo-code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251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Initial Frontier with N candidates (ants). Mark everyone alive.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until stopping criterion is met </a:t>
            </a:r>
            <a:r>
              <a:rPr lang="en-US" dirty="0" smtClean="0"/>
              <a:t>(Set Lives </a:t>
            </a:r>
            <a:r>
              <a:rPr lang="en-US" dirty="0" smtClean="0"/>
              <a:t>= 100)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Generate a new ant.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If the ant is not close to anyone in frontier, add ant to the frontier.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If ant is close to an old ant that’s dead, discard the old ant, mark the new ant as dead</a:t>
            </a:r>
            <a:r>
              <a:rPr lang="en-US" dirty="0" smtClean="0"/>
              <a:t>.</a:t>
            </a:r>
            <a:endParaRPr lang="en-US" dirty="0" smtClean="0"/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If new ant is close to an old ant that’s alive, evaluate the </a:t>
            </a:r>
            <a:r>
              <a:rPr lang="en-US" dirty="0" smtClean="0"/>
              <a:t>ant and </a:t>
            </a:r>
            <a:r>
              <a:rPr lang="en-US" dirty="0" smtClean="0"/>
              <a:t>increase lives.</a:t>
            </a:r>
            <a:endParaRPr lang="en-US" dirty="0" smtClean="0"/>
          </a:p>
          <a:p>
            <a:pPr marL="1314450" lvl="2" indent="-514350">
              <a:buFont typeface="+mj-lt"/>
              <a:buAutoNum type="romanUcPeriod"/>
            </a:pPr>
            <a:r>
              <a:rPr lang="en-US" dirty="0" smtClean="0"/>
              <a:t>If the new ant dominates the old </a:t>
            </a:r>
            <a:r>
              <a:rPr lang="en-US" dirty="0" smtClean="0"/>
              <a:t>ant, </a:t>
            </a:r>
            <a:r>
              <a:rPr lang="en-US" dirty="0" smtClean="0"/>
              <a:t>mutate towards the new </a:t>
            </a:r>
            <a:r>
              <a:rPr lang="en-US" dirty="0" smtClean="0"/>
              <a:t>ant and </a:t>
            </a:r>
            <a:r>
              <a:rPr lang="en-US" dirty="0" smtClean="0"/>
              <a:t>kill the old </a:t>
            </a:r>
            <a:r>
              <a:rPr lang="en-US" dirty="0" smtClean="0"/>
              <a:t>ant.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US" dirty="0" smtClean="0"/>
              <a:t>If the old ant dominates the new ant, mutate towards the old ant and kill the new ant.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If the new ant and the old are mutually non-dominant, then add the new ant to the frontier.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 the live ants now constitute the approximations to the </a:t>
            </a:r>
            <a:r>
              <a:rPr lang="en-US" dirty="0" err="1" smtClean="0"/>
              <a:t>pareto</a:t>
            </a:r>
            <a:r>
              <a:rPr lang="en-US" dirty="0" smtClean="0"/>
              <a:t> frontier.</a:t>
            </a:r>
          </a:p>
        </p:txBody>
      </p:sp>
    </p:spTree>
    <p:extLst>
      <p:ext uri="{BB962C8B-B14F-4D97-AF65-F5344CB8AC3E}">
        <p14:creationId xmlns:p14="http://schemas.microsoft.com/office/powerpoint/2010/main" val="269582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Experiments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Objective Scores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smtClean="0"/>
              <a:t>Scott-Knott test for 25 repeated runs</a:t>
            </a:r>
          </a:p>
          <a:p>
            <a:r>
              <a:rPr lang="en-US" sz="2800" dirty="0" smtClean="0"/>
              <a:t> Spread</a:t>
            </a:r>
          </a:p>
          <a:p>
            <a:pPr lvl="1"/>
            <a:r>
              <a:rPr lang="en-US" sz="2800" dirty="0" smtClean="0"/>
              <a:t>Scott-Knott test for 25 repeated runs</a:t>
            </a:r>
          </a:p>
          <a:p>
            <a:r>
              <a:rPr lang="en-US" sz="2800" dirty="0" smtClean="0"/>
              <a:t>Run times</a:t>
            </a:r>
          </a:p>
          <a:p>
            <a:pPr lvl="1"/>
            <a:r>
              <a:rPr lang="en-US" sz="2800" dirty="0" smtClean="0"/>
              <a:t>Averaged over 25 runs</a:t>
            </a:r>
          </a:p>
          <a:p>
            <a:r>
              <a:rPr lang="en-US" sz="2800" dirty="0" smtClean="0"/>
              <a:t>Number of Evaluations</a:t>
            </a:r>
          </a:p>
          <a:p>
            <a:pPr lvl="1"/>
            <a:r>
              <a:rPr lang="en-US" sz="2800" dirty="0" smtClean="0"/>
              <a:t>Median over 25 runs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557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Evaluations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046315"/>
              </p:ext>
            </p:extLst>
          </p:nvPr>
        </p:nvGraphicFramePr>
        <p:xfrm>
          <a:off x="239486" y="1608667"/>
          <a:ext cx="8665669" cy="41123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2923"/>
                <a:gridCol w="2047946"/>
                <a:gridCol w="2021690"/>
                <a:gridCol w="2653110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Type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Ant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SE </a:t>
                      </a:r>
                      <a:r>
                        <a:rPr lang="en-US" sz="1800" u="none" strike="noStrike" dirty="0" smtClean="0">
                          <a:effectLst/>
                        </a:rPr>
                        <a:t>MODELS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POM3A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LAB MODELS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34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Times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404376"/>
              </p:ext>
            </p:extLst>
          </p:nvPr>
        </p:nvGraphicFramePr>
        <p:xfrm>
          <a:off x="239486" y="1608668"/>
          <a:ext cx="8665669" cy="41123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2923"/>
                <a:gridCol w="2047946"/>
                <a:gridCol w="2021690"/>
                <a:gridCol w="2653110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Type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Ant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SE </a:t>
                      </a:r>
                      <a:r>
                        <a:rPr lang="en-US" sz="1800" u="none" strike="noStrike" dirty="0" smtClean="0">
                          <a:effectLst/>
                        </a:rPr>
                        <a:t>MODELS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POM3A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LAB MODELS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03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harpenSoften amount="50000"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5967" y="1974019"/>
            <a:ext cx="5152066" cy="401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249</Words>
  <Application>Microsoft Macintosh PowerPoint</Application>
  <PresentationFormat>On-screen Show (4:3)</PresentationFormat>
  <Paragraphs>71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Dead Ant</vt:lpstr>
      <vt:lpstr>Introducing DeadAnt</vt:lpstr>
      <vt:lpstr>Dead Ant Pseudo-code</vt:lpstr>
      <vt:lpstr>Experiments</vt:lpstr>
      <vt:lpstr>Number of Evaluations</vt:lpstr>
      <vt:lpstr>Run Times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Krishna</dc:creator>
  <cp:lastModifiedBy>Rahul Krishna</cp:lastModifiedBy>
  <cp:revision>11</cp:revision>
  <dcterms:created xsi:type="dcterms:W3CDTF">2014-11-24T00:23:29Z</dcterms:created>
  <dcterms:modified xsi:type="dcterms:W3CDTF">2014-11-24T08:05:56Z</dcterms:modified>
</cp:coreProperties>
</file>