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7"/>
  </p:notesMasterIdLst>
  <p:sldIdLst>
    <p:sldId id="256" r:id="rId2"/>
    <p:sldId id="271" r:id="rId3"/>
    <p:sldId id="263" r:id="rId4"/>
    <p:sldId id="265" r:id="rId5"/>
    <p:sldId id="266" r:id="rId6"/>
    <p:sldId id="262" r:id="rId7"/>
    <p:sldId id="270" r:id="rId8"/>
    <p:sldId id="264" r:id="rId9"/>
    <p:sldId id="260" r:id="rId10"/>
    <p:sldId id="268" r:id="rId11"/>
    <p:sldId id="269" r:id="rId12"/>
    <p:sldId id="259" r:id="rId13"/>
    <p:sldId id="261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7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/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/>
      <dgm:t>
        <a:bodyPr/>
        <a:lstStyle/>
        <a:p>
          <a:r>
            <a:rPr lang="en-US" dirty="0" smtClean="0"/>
            <a:t>Dead Ant vs. Differential 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/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/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245D8B87-C1E4-461C-B2B6-5916E6BECA36}">
      <dgm:prSet phldrT="[Text]"/>
      <dgm:spPr/>
      <dgm:t>
        <a:bodyPr/>
        <a:lstStyle/>
        <a:p>
          <a:r>
            <a:rPr lang="en-US" dirty="0" smtClean="0"/>
            <a:t>Pseudo-code</a:t>
          </a:r>
          <a:endParaRPr lang="en-US" dirty="0"/>
        </a:p>
      </dgm:t>
    </dgm:pt>
    <dgm:pt modelId="{66FC46B3-4BBA-41F1-BF26-A9051F653E6A}" type="parTrans" cxnId="{4082450E-8D37-44DD-8121-A1D2FAAD02E5}">
      <dgm:prSet/>
      <dgm:spPr/>
      <dgm:t>
        <a:bodyPr/>
        <a:lstStyle/>
        <a:p>
          <a:endParaRPr lang="en-US"/>
        </a:p>
      </dgm:t>
    </dgm:pt>
    <dgm:pt modelId="{A707FFA7-907F-4E62-8BB5-D52AF8EDCBBE}" type="sibTrans" cxnId="{4082450E-8D37-44DD-8121-A1D2FAAD02E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/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/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/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/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FCFB91DF-C731-4CC6-8C14-ED9A822C12D7}">
      <dgm:prSet phldrT="[Text]"/>
      <dgm:spPr/>
      <dgm:t>
        <a:bodyPr/>
        <a:lstStyle/>
        <a:p>
          <a:r>
            <a:rPr lang="en-US" dirty="0" smtClean="0"/>
            <a:t>Lab Models</a:t>
          </a:r>
          <a:endParaRPr lang="en-US" dirty="0"/>
        </a:p>
      </dgm:t>
    </dgm:pt>
    <dgm:pt modelId="{D67344EA-D441-45F6-9D23-7C59C9DBB98F}" type="parTrans" cxnId="{1375761B-31B3-4F78-A30D-724EB0A3FBE3}">
      <dgm:prSet/>
      <dgm:spPr/>
      <dgm:t>
        <a:bodyPr/>
        <a:lstStyle/>
        <a:p>
          <a:endParaRPr lang="en-US"/>
        </a:p>
      </dgm:t>
    </dgm:pt>
    <dgm:pt modelId="{036FED77-7095-4BD8-99EB-FF1152DCAD9B}" type="sibTrans" cxnId="{1375761B-31B3-4F78-A30D-724EB0A3FBE3}">
      <dgm:prSet/>
      <dgm:spPr/>
      <dgm:t>
        <a:bodyPr/>
        <a:lstStyle/>
        <a:p>
          <a:endParaRPr lang="en-US"/>
        </a:p>
      </dgm:t>
    </dgm:pt>
    <dgm:pt modelId="{2273F28B-4D9C-4126-A961-2FF62379CC5D}">
      <dgm:prSet phldrT="[Text]"/>
      <dgm:spPr/>
      <dgm:t>
        <a:bodyPr/>
        <a:lstStyle/>
        <a:p>
          <a:r>
            <a:rPr lang="en-US" dirty="0" smtClean="0"/>
            <a:t>Standard Software Engineering models</a:t>
          </a:r>
          <a:endParaRPr lang="en-US" dirty="0"/>
        </a:p>
      </dgm:t>
    </dgm:pt>
    <dgm:pt modelId="{14148C52-B216-4E61-B303-F70D2BBDCED3}" type="parTrans" cxnId="{D9BB1A3F-092D-43C4-9B0A-DA3D8F0326DF}">
      <dgm:prSet/>
      <dgm:spPr/>
      <dgm:t>
        <a:bodyPr/>
        <a:lstStyle/>
        <a:p>
          <a:endParaRPr lang="en-US"/>
        </a:p>
      </dgm:t>
    </dgm:pt>
    <dgm:pt modelId="{C2B8CF0F-8D15-45C8-838C-2308D635774A}" type="sibTrans" cxnId="{D9BB1A3F-092D-43C4-9B0A-DA3D8F0326DF}">
      <dgm:prSet/>
      <dgm:spPr/>
      <dgm:t>
        <a:bodyPr/>
        <a:lstStyle/>
        <a:p>
          <a:endParaRPr lang="en-US"/>
        </a:p>
      </dgm:t>
    </dgm:pt>
    <dgm:pt modelId="{A288BCD2-AFA9-42B2-886C-03D9E73B7E90}">
      <dgm:prSet phldrT="[Text]"/>
      <dgm:spPr/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1271D95C-CE30-44F7-A504-17AC24D36FE5}" type="parTrans" cxnId="{7C5FC874-32A9-4F4C-9B73-623CB8B64620}">
      <dgm:prSet/>
      <dgm:spPr/>
      <dgm:t>
        <a:bodyPr/>
        <a:lstStyle/>
        <a:p>
          <a:endParaRPr lang="en-US"/>
        </a:p>
      </dgm:t>
    </dgm:pt>
    <dgm:pt modelId="{A844707C-4A5F-43AF-B2A9-92CC6CE92B71}" type="sibTrans" cxnId="{7C5FC874-32A9-4F4C-9B73-623CB8B64620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9C6A-BE7E-4C38-B598-5D0AB2040F27}" type="pres">
      <dgm:prSet presAssocID="{43F8CFA0-CC6C-4370-85B8-BC6D850E4D88}" presName="sibTrans" presStyleCnt="0"/>
      <dgm:spPr/>
    </dgm:pt>
    <dgm:pt modelId="{D41F4952-EBEA-460B-8173-D31828642EC3}" type="pres">
      <dgm:prSet presAssocID="{245D8B87-C1E4-461C-B2B6-5916E6BECA3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  <dgm:t>
        <a:bodyPr/>
        <a:lstStyle/>
        <a:p>
          <a:endParaRPr lang="en-US"/>
        </a:p>
      </dgm:t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12" custScaleX="271790" custLinFactNeighborX="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57122748-8106-49CD-87F4-9A04DE3F508E}" type="pres">
      <dgm:prSet presAssocID="{D67344EA-D441-45F6-9D23-7C59C9DBB98F}" presName="parTrans" presStyleCnt="0"/>
      <dgm:spPr/>
    </dgm:pt>
    <dgm:pt modelId="{60E3E358-FBC4-447E-9E77-FBD8556DF755}" type="pres">
      <dgm:prSet presAssocID="{FCFB91DF-C731-4CC6-8C14-ED9A822C12D7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8E68D-E33F-4687-B01D-6AB513FCD90C}" type="pres">
      <dgm:prSet presAssocID="{036FED77-7095-4BD8-99EB-FF1152DCAD9B}" presName="sibTrans" presStyleCnt="0"/>
      <dgm:spPr/>
    </dgm:pt>
    <dgm:pt modelId="{CB7A65D4-24C8-4CB8-8E72-C084E33F7AEC}" type="pres">
      <dgm:prSet presAssocID="{2273F28B-4D9C-4126-A961-2FF62379CC5D}" presName="node" presStyleLbl="alignAccFollowNode1" presStyleIdx="6" presStyleCnt="12" custScaleX="186681" custLinFactNeighborX="4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  <dgm:t>
        <a:bodyPr/>
        <a:lstStyle/>
        <a:p>
          <a:endParaRPr lang="en-US"/>
        </a:p>
      </dgm:t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031095EB-0F53-43E7-9306-F3C16681AEF5}" type="pres">
      <dgm:prSet presAssocID="{1271D95C-CE30-44F7-A504-17AC24D36FE5}" presName="parTrans" presStyleCnt="0"/>
      <dgm:spPr/>
    </dgm:pt>
    <dgm:pt modelId="{31F65324-FEE7-475A-8CD4-4C4A40847595}" type="pres">
      <dgm:prSet presAssocID="{A288BCD2-AFA9-42B2-886C-03D9E73B7E90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5954A69-2791-417F-BEF9-0A8808164B38}" type="presOf" srcId="{01DDFC7A-B6EE-45C9-AB46-D654305C2F0F}" destId="{1DDBDBAA-F41B-4AEC-B2E4-042D82D430A5}" srcOrd="0" destOrd="0" presId="urn:microsoft.com/office/officeart/2005/8/layout/lProcess3"/>
    <dgm:cxn modelId="{3B3B014C-CC44-4EC3-B090-1998CA891C91}" type="presOf" srcId="{245D8B87-C1E4-461C-B2B6-5916E6BECA36}" destId="{D41F4952-EBEA-460B-8173-D31828642EC3}" srcOrd="0" destOrd="0" presId="urn:microsoft.com/office/officeart/2005/8/layout/lProcess3"/>
    <dgm:cxn modelId="{850AA1F6-7D33-4A82-929F-89639C99CEB7}" type="presOf" srcId="{C45B2E88-3AF2-4DFF-9E1F-967BFA709EB6}" destId="{57BD0BDD-5BD4-4ED7-ABD9-241618554954}" srcOrd="0" destOrd="0" presId="urn:microsoft.com/office/officeart/2005/8/layout/lProcess3"/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A772597B-F626-4414-ADF0-0F9220B6C3D3}" type="presOf" srcId="{693E8AED-10CF-43AE-ABCD-1CF66FC51E15}" destId="{B4F466BD-F413-45A2-960C-C1E1653C4C10}" srcOrd="0" destOrd="0" presId="urn:microsoft.com/office/officeart/2005/8/layout/lProcess3"/>
    <dgm:cxn modelId="{719C9742-3BA9-4C7E-8AE9-F2611A1634AF}" type="presOf" srcId="{0631099D-5047-4C59-8F65-7BE2C25A51AC}" destId="{0AF5FB5D-D46E-4A96-8B4E-E396EE6C1E4E}" srcOrd="0" destOrd="0" presId="urn:microsoft.com/office/officeart/2005/8/layout/lProcess3"/>
    <dgm:cxn modelId="{F3050ACA-D1FA-4A81-B4C0-C132A8DB2E30}" type="presOf" srcId="{A288BCD2-AFA9-42B2-886C-03D9E73B7E90}" destId="{31F65324-FEE7-475A-8CD4-4C4A40847595}" srcOrd="0" destOrd="0" presId="urn:microsoft.com/office/officeart/2005/8/layout/lProcess3"/>
    <dgm:cxn modelId="{C3C1E662-31F2-49D4-AC0C-E797B5BC2B37}" type="presOf" srcId="{FCFB91DF-C731-4CC6-8C14-ED9A822C12D7}" destId="{60E3E358-FBC4-447E-9E77-FBD8556DF755}" srcOrd="0" destOrd="0" presId="urn:microsoft.com/office/officeart/2005/8/layout/lProcess3"/>
    <dgm:cxn modelId="{0913EF34-AFC8-450E-99EA-A71705FA6A04}" type="presOf" srcId="{444E5183-7A6B-446D-AA82-925892368028}" destId="{51003B77-5FFE-4D38-B24E-6D513F4FA35D}" srcOrd="0" destOrd="0" presId="urn:microsoft.com/office/officeart/2005/8/layout/lProcess3"/>
    <dgm:cxn modelId="{1375761B-31B3-4F78-A30D-724EB0A3FBE3}" srcId="{0631099D-5047-4C59-8F65-7BE2C25A51AC}" destId="{FCFB91DF-C731-4CC6-8C14-ED9A822C12D7}" srcOrd="0" destOrd="0" parTransId="{D67344EA-D441-45F6-9D23-7C59C9DBB98F}" sibTransId="{036FED77-7095-4BD8-99EB-FF1152DCAD9B}"/>
    <dgm:cxn modelId="{C76020EE-693E-46EC-B8C3-2F30692884CB}" type="presOf" srcId="{2273F28B-4D9C-4126-A961-2FF62379CC5D}" destId="{CB7A65D4-24C8-4CB8-8E72-C084E33F7AEC}" srcOrd="0" destOrd="0" presId="urn:microsoft.com/office/officeart/2005/8/layout/lProcess3"/>
    <dgm:cxn modelId="{C7EB3384-F783-4F61-BD65-15DB9D2FB94D}" type="presOf" srcId="{3CFC32B3-0075-4F73-9D90-F80DF1A036B0}" destId="{3E55B13C-E097-4F8E-8309-7E3C9431B4CB}" srcOrd="0" destOrd="0" presId="urn:microsoft.com/office/officeart/2005/8/layout/lProcess3"/>
    <dgm:cxn modelId="{01AB94B6-A6B2-49CE-B333-07514103CCD0}" type="presOf" srcId="{83089EAC-DA9B-421D-B136-9BE34427A542}" destId="{5AFDEDD9-A095-4000-A90B-1BA903CD0E56}" srcOrd="0" destOrd="0" presId="urn:microsoft.com/office/officeart/2005/8/layout/lProcess3"/>
    <dgm:cxn modelId="{3456DC57-98F5-4872-BD36-A41C46DA80E8}" type="presOf" srcId="{A7491E04-C484-4661-B60A-4D8F624B0908}" destId="{B8E9EE1B-2A64-4F2A-9B53-38E22FFCDD61}" srcOrd="0" destOrd="0" presId="urn:microsoft.com/office/officeart/2005/8/layout/lProcess3"/>
    <dgm:cxn modelId="{19D10751-C679-4682-BFE3-779A5434B867}" type="presOf" srcId="{5618C51E-C52A-4AB3-AD73-9640418316A4}" destId="{BF0F67D2-D705-4DA1-B37D-23BF925473ED}" srcOrd="0" destOrd="0" presId="urn:microsoft.com/office/officeart/2005/8/layout/lProcess3"/>
    <dgm:cxn modelId="{3E285289-B743-40DD-9CBF-039BA29FA0F5}" type="presOf" srcId="{22C9B715-CC1A-4034-B219-45C2F9783C94}" destId="{E00DB65B-EC6D-4460-A6F2-B34471E1010C}" srcOrd="0" destOrd="0" presId="urn:microsoft.com/office/officeart/2005/8/layout/lProcess3"/>
    <dgm:cxn modelId="{E20EFF47-2B85-4828-8E17-F95C9F35F109}" type="presOf" srcId="{6252CCA0-A196-4C82-9620-45E79D28E699}" destId="{97DE7D96-5955-47FF-A6E1-8C623387A67B}" srcOrd="0" destOrd="0" presId="urn:microsoft.com/office/officeart/2005/8/layout/lProcess3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4082450E-8D37-44DD-8121-A1D2FAAD02E5}" srcId="{5554675B-6030-4514-B76D-0B104699CB7D}" destId="{245D8B87-C1E4-461C-B2B6-5916E6BECA36}" srcOrd="3" destOrd="0" parTransId="{66FC46B3-4BBA-41F1-BF26-A9051F653E6A}" sibTransId="{A707FFA7-907F-4E62-8BB5-D52AF8EDCBBE}"/>
    <dgm:cxn modelId="{D64F55D4-40B3-465D-8C65-311595F719DA}" type="presOf" srcId="{B25040E3-F85B-4162-A976-C3493BFB0C41}" destId="{9150DD12-F3D7-423C-B543-5AB786706483}" srcOrd="0" destOrd="0" presId="urn:microsoft.com/office/officeart/2005/8/layout/lProcess3"/>
    <dgm:cxn modelId="{7C5FC874-32A9-4F4C-9B73-623CB8B64620}" srcId="{5618C51E-C52A-4AB3-AD73-9640418316A4}" destId="{A288BCD2-AFA9-42B2-886C-03D9E73B7E90}" srcOrd="0" destOrd="0" parTransId="{1271D95C-CE30-44F7-A504-17AC24D36FE5}" sibTransId="{A844707C-4A5F-43AF-B2A9-92CC6CE92B71}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CE497331-953B-43F6-9954-6FD0BF89B11C}" srcId="{5554675B-6030-4514-B76D-0B104699CB7D}" destId="{01DDFC7A-B6EE-45C9-AB46-D654305C2F0F}" srcOrd="1" destOrd="0" parTransId="{79412032-7D1C-4131-956C-FDBE9CA2B285}" sibTransId="{AB806102-D25C-48A1-B620-C56C785368B3}"/>
    <dgm:cxn modelId="{17E7387A-40B4-434A-B9D6-F91C7A9E0CDA}" type="presOf" srcId="{9DD0AB8C-80BE-47F5-BF6F-26E357CA90B5}" destId="{AA1E12C4-7D90-4C29-982C-7C6DB7E878F4}" srcOrd="0" destOrd="0" presId="urn:microsoft.com/office/officeart/2005/8/layout/lProcess3"/>
    <dgm:cxn modelId="{B6A7D303-B66F-4A31-977F-BCC7EB02FD9B}" type="presOf" srcId="{5554675B-6030-4514-B76D-0B104699CB7D}" destId="{7291D0F1-0C75-45BB-9AF1-3CC197D560F7}" srcOrd="0" destOrd="0" presId="urn:microsoft.com/office/officeart/2005/8/layout/lProcess3"/>
    <dgm:cxn modelId="{D9BB1A3F-092D-43C4-9B0A-DA3D8F0326DF}" srcId="{0631099D-5047-4C59-8F65-7BE2C25A51AC}" destId="{2273F28B-4D9C-4126-A961-2FF62379CC5D}" srcOrd="1" destOrd="0" parTransId="{14148C52-B216-4E61-B303-F70D2BBDCED3}" sibTransId="{C2B8CF0F-8D15-45C8-838C-2308D635774A}"/>
    <dgm:cxn modelId="{1CA055F5-2492-4790-A923-0B724510C205}" srcId="{5554675B-6030-4514-B76D-0B104699CB7D}" destId="{B25040E3-F85B-4162-A976-C3493BFB0C41}" srcOrd="2" destOrd="0" parTransId="{2DCCA558-803E-4FF3-A3F4-9C792EE13A6E}" sibTransId="{43F8CFA0-CC6C-4370-85B8-BC6D850E4D88}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F7440169-5CC8-488C-9343-8A29E6AEA664}" type="presOf" srcId="{FFCF19BC-C3E4-47F4-9979-945C21DB0B8E}" destId="{DA7328CA-34CD-4E59-B743-423867F32279}" srcOrd="0" destOrd="0" presId="urn:microsoft.com/office/officeart/2005/8/layout/lProcess3"/>
    <dgm:cxn modelId="{8172A22B-A6A9-4657-8A4A-B20589756CE1}" type="presParOf" srcId="{51003B77-5FFE-4D38-B24E-6D513F4FA35D}" destId="{01E87C72-BFD9-4981-8290-CAA52486F16D}" srcOrd="0" destOrd="0" presId="urn:microsoft.com/office/officeart/2005/8/layout/lProcess3"/>
    <dgm:cxn modelId="{61CDFC71-C394-4781-80E5-88F3736AE342}" type="presParOf" srcId="{01E87C72-BFD9-4981-8290-CAA52486F16D}" destId="{7291D0F1-0C75-45BB-9AF1-3CC197D560F7}" srcOrd="0" destOrd="0" presId="urn:microsoft.com/office/officeart/2005/8/layout/lProcess3"/>
    <dgm:cxn modelId="{5A8A4AC5-9FBE-4D9A-B12B-E8480CE3D915}" type="presParOf" srcId="{01E87C72-BFD9-4981-8290-CAA52486F16D}" destId="{73876337-2576-48BA-9F11-0173E55E11D4}" srcOrd="1" destOrd="0" presId="urn:microsoft.com/office/officeart/2005/8/layout/lProcess3"/>
    <dgm:cxn modelId="{1B70586C-1163-49A9-B68E-9A1ED3D40B4D}" type="presParOf" srcId="{01E87C72-BFD9-4981-8290-CAA52486F16D}" destId="{3E55B13C-E097-4F8E-8309-7E3C9431B4CB}" srcOrd="2" destOrd="0" presId="urn:microsoft.com/office/officeart/2005/8/layout/lProcess3"/>
    <dgm:cxn modelId="{9BD33BE7-1809-4701-A186-44DFA2D395C7}" type="presParOf" srcId="{01E87C72-BFD9-4981-8290-CAA52486F16D}" destId="{462126E1-883C-4D31-9D04-7C6AA68DA4DE}" srcOrd="3" destOrd="0" presId="urn:microsoft.com/office/officeart/2005/8/layout/lProcess3"/>
    <dgm:cxn modelId="{E341ED5A-903D-46D3-9D1F-0947F347A2F9}" type="presParOf" srcId="{01E87C72-BFD9-4981-8290-CAA52486F16D}" destId="{1DDBDBAA-F41B-4AEC-B2E4-042D82D430A5}" srcOrd="4" destOrd="0" presId="urn:microsoft.com/office/officeart/2005/8/layout/lProcess3"/>
    <dgm:cxn modelId="{DB1F8A36-1204-4A89-8855-FC8FB0DDD88C}" type="presParOf" srcId="{01E87C72-BFD9-4981-8290-CAA52486F16D}" destId="{D59AE3B0-ABE9-479A-BA4A-700FDA927712}" srcOrd="5" destOrd="0" presId="urn:microsoft.com/office/officeart/2005/8/layout/lProcess3"/>
    <dgm:cxn modelId="{E23AE896-25DC-4E40-A703-835B0E43F585}" type="presParOf" srcId="{01E87C72-BFD9-4981-8290-CAA52486F16D}" destId="{9150DD12-F3D7-423C-B543-5AB786706483}" srcOrd="6" destOrd="0" presId="urn:microsoft.com/office/officeart/2005/8/layout/lProcess3"/>
    <dgm:cxn modelId="{8369BC6D-6963-40DE-B27B-AA3FB10C87B3}" type="presParOf" srcId="{01E87C72-BFD9-4981-8290-CAA52486F16D}" destId="{34839C6A-BE7E-4C38-B598-5D0AB2040F27}" srcOrd="7" destOrd="0" presId="urn:microsoft.com/office/officeart/2005/8/layout/lProcess3"/>
    <dgm:cxn modelId="{015CEF33-D170-4BA5-A1A0-570D59B52637}" type="presParOf" srcId="{01E87C72-BFD9-4981-8290-CAA52486F16D}" destId="{D41F4952-EBEA-460B-8173-D31828642EC3}" srcOrd="8" destOrd="0" presId="urn:microsoft.com/office/officeart/2005/8/layout/lProcess3"/>
    <dgm:cxn modelId="{5BCEC731-DD1F-4236-B66C-3CEF34D391A9}" type="presParOf" srcId="{51003B77-5FFE-4D38-B24E-6D513F4FA35D}" destId="{2871ACD9-FFAA-4CF4-9422-FD9AB6ED74ED}" srcOrd="1" destOrd="0" presId="urn:microsoft.com/office/officeart/2005/8/layout/lProcess3"/>
    <dgm:cxn modelId="{0895D625-70DA-4FCE-9015-FC316D1C737B}" type="presParOf" srcId="{51003B77-5FFE-4D38-B24E-6D513F4FA35D}" destId="{D59F0FC4-4127-4435-913E-5988CFA61E3B}" srcOrd="2" destOrd="0" presId="urn:microsoft.com/office/officeart/2005/8/layout/lProcess3"/>
    <dgm:cxn modelId="{FBC7F103-6555-431A-B4F4-99D04D1DDFE0}" type="presParOf" srcId="{D59F0FC4-4127-4435-913E-5988CFA61E3B}" destId="{5AFDEDD9-A095-4000-A90B-1BA903CD0E56}" srcOrd="0" destOrd="0" presId="urn:microsoft.com/office/officeart/2005/8/layout/lProcess3"/>
    <dgm:cxn modelId="{132E7F92-D6D0-4173-A6F6-7CE4A37C2348}" type="presParOf" srcId="{D59F0FC4-4127-4435-913E-5988CFA61E3B}" destId="{A03A9177-6F30-47E3-8F9F-AE984C4C55B2}" srcOrd="1" destOrd="0" presId="urn:microsoft.com/office/officeart/2005/8/layout/lProcess3"/>
    <dgm:cxn modelId="{83388132-6B82-4F87-A657-7690732C9AB1}" type="presParOf" srcId="{D59F0FC4-4127-4435-913E-5988CFA61E3B}" destId="{B4F466BD-F413-45A2-960C-C1E1653C4C10}" srcOrd="2" destOrd="0" presId="urn:microsoft.com/office/officeart/2005/8/layout/lProcess3"/>
    <dgm:cxn modelId="{9DD71668-6CAA-4E12-8607-C69179719457}" type="presParOf" srcId="{51003B77-5FFE-4D38-B24E-6D513F4FA35D}" destId="{F006076C-9214-4585-993E-D8E390D89EE2}" srcOrd="3" destOrd="0" presId="urn:microsoft.com/office/officeart/2005/8/layout/lProcess3"/>
    <dgm:cxn modelId="{E953B562-E524-482E-ADEC-B5F3903A796B}" type="presParOf" srcId="{51003B77-5FFE-4D38-B24E-6D513F4FA35D}" destId="{7A483C36-C693-4967-BE96-5EEB25046737}" srcOrd="4" destOrd="0" presId="urn:microsoft.com/office/officeart/2005/8/layout/lProcess3"/>
    <dgm:cxn modelId="{5A4BFA9E-A1E1-4EC9-A367-DE00861F1865}" type="presParOf" srcId="{7A483C36-C693-4967-BE96-5EEB25046737}" destId="{0AF5FB5D-D46E-4A96-8B4E-E396EE6C1E4E}" srcOrd="0" destOrd="0" presId="urn:microsoft.com/office/officeart/2005/8/layout/lProcess3"/>
    <dgm:cxn modelId="{8FAC9C55-69E9-4614-B342-199E9161A35B}" type="presParOf" srcId="{7A483C36-C693-4967-BE96-5EEB25046737}" destId="{57122748-8106-49CD-87F4-9A04DE3F508E}" srcOrd="1" destOrd="0" presId="urn:microsoft.com/office/officeart/2005/8/layout/lProcess3"/>
    <dgm:cxn modelId="{2C798D30-72C8-4980-966C-8AA8E6B31783}" type="presParOf" srcId="{7A483C36-C693-4967-BE96-5EEB25046737}" destId="{60E3E358-FBC4-447E-9E77-FBD8556DF755}" srcOrd="2" destOrd="0" presId="urn:microsoft.com/office/officeart/2005/8/layout/lProcess3"/>
    <dgm:cxn modelId="{4C10AA6D-D656-4454-9AA2-80211FD3B743}" type="presParOf" srcId="{7A483C36-C693-4967-BE96-5EEB25046737}" destId="{7688E68D-E33F-4687-B01D-6AB513FCD90C}" srcOrd="3" destOrd="0" presId="urn:microsoft.com/office/officeart/2005/8/layout/lProcess3"/>
    <dgm:cxn modelId="{496B48FB-389B-4FAA-B241-7903DAD88F9A}" type="presParOf" srcId="{7A483C36-C693-4967-BE96-5EEB25046737}" destId="{CB7A65D4-24C8-4CB8-8E72-C084E33F7AEC}" srcOrd="4" destOrd="0" presId="urn:microsoft.com/office/officeart/2005/8/layout/lProcess3"/>
    <dgm:cxn modelId="{D55E518C-5EB6-4641-A746-55BE8B35EC44}" type="presParOf" srcId="{51003B77-5FFE-4D38-B24E-6D513F4FA35D}" destId="{7CEA2923-A848-4006-BB75-C6D2F26B5F0D}" srcOrd="5" destOrd="0" presId="urn:microsoft.com/office/officeart/2005/8/layout/lProcess3"/>
    <dgm:cxn modelId="{FD158F22-7D45-4E44-8085-85668CEA036D}" type="presParOf" srcId="{51003B77-5FFE-4D38-B24E-6D513F4FA35D}" destId="{49A35E35-E39F-4597-8C5C-06EEF2AD599D}" srcOrd="6" destOrd="0" presId="urn:microsoft.com/office/officeart/2005/8/layout/lProcess3"/>
    <dgm:cxn modelId="{397B3CD3-45E0-43F8-B4FE-93D0DE15D984}" type="presParOf" srcId="{49A35E35-E39F-4597-8C5C-06EEF2AD599D}" destId="{AA1E12C4-7D90-4C29-982C-7C6DB7E878F4}" srcOrd="0" destOrd="0" presId="urn:microsoft.com/office/officeart/2005/8/layout/lProcess3"/>
    <dgm:cxn modelId="{1BF424A6-F5F4-4B20-B5E6-D93A4DEB19C1}" type="presParOf" srcId="{49A35E35-E39F-4597-8C5C-06EEF2AD599D}" destId="{F3483227-EF25-42B7-919A-C7E2ECC5199D}" srcOrd="1" destOrd="0" presId="urn:microsoft.com/office/officeart/2005/8/layout/lProcess3"/>
    <dgm:cxn modelId="{42F0FECC-9277-496D-A03C-968343D31F50}" type="presParOf" srcId="{49A35E35-E39F-4597-8C5C-06EEF2AD599D}" destId="{E00DB65B-EC6D-4460-A6F2-B34471E1010C}" srcOrd="2" destOrd="0" presId="urn:microsoft.com/office/officeart/2005/8/layout/lProcess3"/>
    <dgm:cxn modelId="{ECF24A89-6D60-4CB8-9E13-71B9F2E3F7FC}" type="presParOf" srcId="{49A35E35-E39F-4597-8C5C-06EEF2AD599D}" destId="{BA6775F9-BE6E-4DE5-83B9-F728EB1C9729}" srcOrd="3" destOrd="0" presId="urn:microsoft.com/office/officeart/2005/8/layout/lProcess3"/>
    <dgm:cxn modelId="{8FE41C1D-C508-4D23-98EB-D9AF2CA30F93}" type="presParOf" srcId="{49A35E35-E39F-4597-8C5C-06EEF2AD599D}" destId="{DA7328CA-34CD-4E59-B743-423867F32279}" srcOrd="4" destOrd="0" presId="urn:microsoft.com/office/officeart/2005/8/layout/lProcess3"/>
    <dgm:cxn modelId="{6C8E17A5-5F8C-41BA-9909-30D967DD5047}" type="presParOf" srcId="{49A35E35-E39F-4597-8C5C-06EEF2AD599D}" destId="{401B4D1D-E28F-4ACF-A878-6D7EC94FB514}" srcOrd="5" destOrd="0" presId="urn:microsoft.com/office/officeart/2005/8/layout/lProcess3"/>
    <dgm:cxn modelId="{11D20F2F-B39B-43B5-8E75-9628D6649263}" type="presParOf" srcId="{49A35E35-E39F-4597-8C5C-06EEF2AD599D}" destId="{B8E9EE1B-2A64-4F2A-9B53-38E22FFCDD61}" srcOrd="6" destOrd="0" presId="urn:microsoft.com/office/officeart/2005/8/layout/lProcess3"/>
    <dgm:cxn modelId="{B7F40F5D-B41E-47E8-AD7B-E54AB0FF8C3A}" type="presParOf" srcId="{49A35E35-E39F-4597-8C5C-06EEF2AD599D}" destId="{F5522E8A-229F-4CCF-93F9-BCF84A50E19C}" srcOrd="7" destOrd="0" presId="urn:microsoft.com/office/officeart/2005/8/layout/lProcess3"/>
    <dgm:cxn modelId="{6C1244E9-4E4A-411D-A8A1-CC92F0CC658C}" type="presParOf" srcId="{49A35E35-E39F-4597-8C5C-06EEF2AD599D}" destId="{97DE7D96-5955-47FF-A6E1-8C623387A67B}" srcOrd="8" destOrd="0" presId="urn:microsoft.com/office/officeart/2005/8/layout/lProcess3"/>
    <dgm:cxn modelId="{E12F4335-DEB9-4900-A9AE-BD3F05B1A1B0}" type="presParOf" srcId="{51003B77-5FFE-4D38-B24E-6D513F4FA35D}" destId="{3B568145-16D9-4AF6-9367-E7BC082B66E3}" srcOrd="7" destOrd="0" presId="urn:microsoft.com/office/officeart/2005/8/layout/lProcess3"/>
    <dgm:cxn modelId="{F58B8642-9045-4810-AAC5-4CEAB307F780}" type="presParOf" srcId="{51003B77-5FFE-4D38-B24E-6D513F4FA35D}" destId="{49832468-8199-4702-9449-7A02ADD0F933}" srcOrd="8" destOrd="0" presId="urn:microsoft.com/office/officeart/2005/8/layout/lProcess3"/>
    <dgm:cxn modelId="{EC079BAD-C072-48C8-A774-FF7F03904737}" type="presParOf" srcId="{49832468-8199-4702-9449-7A02ADD0F933}" destId="{BF0F67D2-D705-4DA1-B37D-23BF925473ED}" srcOrd="0" destOrd="0" presId="urn:microsoft.com/office/officeart/2005/8/layout/lProcess3"/>
    <dgm:cxn modelId="{E7E5C224-58FD-43B9-9331-791A402BF094}" type="presParOf" srcId="{49832468-8199-4702-9449-7A02ADD0F933}" destId="{031095EB-0F53-43E7-9306-F3C16681AEF5}" srcOrd="1" destOrd="0" presId="urn:microsoft.com/office/officeart/2005/8/layout/lProcess3"/>
    <dgm:cxn modelId="{14E10A07-5775-4EA7-8ED8-4F072766ABE0}" type="presParOf" srcId="{49832468-8199-4702-9449-7A02ADD0F933}" destId="{31F65324-FEE7-475A-8CD4-4C4A40847595}" srcOrd="2" destOrd="0" presId="urn:microsoft.com/office/officeart/2005/8/layout/lProcess3"/>
    <dgm:cxn modelId="{1E87F899-891E-4D17-A7FB-6681C6566673}" type="presParOf" srcId="{51003B77-5FFE-4D38-B24E-6D513F4FA35D}" destId="{702E1062-8672-4639-B15D-BCB0C1115158}" srcOrd="9" destOrd="0" presId="urn:microsoft.com/office/officeart/2005/8/layout/lProcess3"/>
    <dgm:cxn modelId="{060B71F5-B960-4201-9B63-26F17AD7ABF9}" type="presParOf" srcId="{51003B77-5FFE-4D38-B24E-6D513F4FA35D}" destId="{EBB32913-D6B5-4E6A-9A84-86A432E97859}" srcOrd="10" destOrd="0" presId="urn:microsoft.com/office/officeart/2005/8/layout/lProcess3"/>
    <dgm:cxn modelId="{3D681F5A-ED42-4AC1-814A-9AA3DE64BBBF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935537" y="1552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1297170" y="1552"/>
        <a:ext cx="1084901" cy="723266"/>
      </dsp:txXfrm>
    </dsp:sp>
    <dsp:sp modelId="{3E55B13C-E097-4F8E-8309-7E3C9431B4CB}">
      <dsp:nvSpPr>
        <dsp:cNvPr id="0" name=""/>
        <dsp:cNvSpPr/>
      </dsp:nvSpPr>
      <dsp:spPr>
        <a:xfrm>
          <a:off x="250864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Introducing Dead Ant</a:t>
          </a:r>
          <a:endParaRPr lang="en-US" sz="1300" kern="1200" dirty="0"/>
        </a:p>
      </dsp:txBody>
      <dsp:txXfrm>
        <a:off x="2808798" y="63030"/>
        <a:ext cx="900467" cy="600311"/>
      </dsp:txXfrm>
    </dsp:sp>
    <dsp:sp modelId="{1DDBDBAA-F41B-4AEC-B2E4-042D82D430A5}">
      <dsp:nvSpPr>
        <dsp:cNvPr id="0" name=""/>
        <dsp:cNvSpPr/>
      </dsp:nvSpPr>
      <dsp:spPr>
        <a:xfrm>
          <a:off x="379931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Determining close</a:t>
          </a:r>
          <a:endParaRPr lang="en-US" sz="1300" kern="1200" dirty="0"/>
        </a:p>
      </dsp:txBody>
      <dsp:txXfrm>
        <a:off x="4099468" y="63030"/>
        <a:ext cx="900467" cy="600311"/>
      </dsp:txXfrm>
    </dsp:sp>
    <dsp:sp modelId="{9150DD12-F3D7-423C-B543-5AB786706483}">
      <dsp:nvSpPr>
        <dsp:cNvPr id="0" name=""/>
        <dsp:cNvSpPr/>
      </dsp:nvSpPr>
      <dsp:spPr>
        <a:xfrm>
          <a:off x="508998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Mutation</a:t>
          </a:r>
          <a:endParaRPr lang="en-US" sz="1300" kern="1200" dirty="0"/>
        </a:p>
      </dsp:txBody>
      <dsp:txXfrm>
        <a:off x="5390138" y="63030"/>
        <a:ext cx="900467" cy="600311"/>
      </dsp:txXfrm>
    </dsp:sp>
    <dsp:sp modelId="{D41F4952-EBEA-460B-8173-D31828642EC3}">
      <dsp:nvSpPr>
        <dsp:cNvPr id="0" name=""/>
        <dsp:cNvSpPr/>
      </dsp:nvSpPr>
      <dsp:spPr>
        <a:xfrm>
          <a:off x="638065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Pseudo-code</a:t>
          </a:r>
          <a:endParaRPr lang="en-US" sz="1300" kern="1200" dirty="0"/>
        </a:p>
      </dsp:txBody>
      <dsp:txXfrm>
        <a:off x="6680808" y="63030"/>
        <a:ext cx="900467" cy="600311"/>
      </dsp:txXfrm>
    </dsp:sp>
    <dsp:sp modelId="{5AFDEDD9-A095-4000-A90B-1BA903CD0E56}">
      <dsp:nvSpPr>
        <dsp:cNvPr id="0" name=""/>
        <dsp:cNvSpPr/>
      </dsp:nvSpPr>
      <dsp:spPr>
        <a:xfrm>
          <a:off x="935537" y="826077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Comparisons</a:t>
          </a:r>
          <a:endParaRPr lang="en-US" sz="1500" kern="1200" dirty="0"/>
        </a:p>
      </dsp:txBody>
      <dsp:txXfrm>
        <a:off x="1297170" y="826077"/>
        <a:ext cx="1084901" cy="723266"/>
      </dsp:txXfrm>
    </dsp:sp>
    <dsp:sp modelId="{B4F466BD-F413-45A2-960C-C1E1653C4C10}">
      <dsp:nvSpPr>
        <dsp:cNvPr id="0" name=""/>
        <dsp:cNvSpPr/>
      </dsp:nvSpPr>
      <dsp:spPr>
        <a:xfrm>
          <a:off x="2513661" y="887554"/>
          <a:ext cx="4078966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Dead Ant vs. Differential Evolution</a:t>
          </a:r>
          <a:endParaRPr lang="en-US" sz="1300" kern="1200" dirty="0"/>
        </a:p>
      </dsp:txBody>
      <dsp:txXfrm>
        <a:off x="2813817" y="887554"/>
        <a:ext cx="3478655" cy="600311"/>
      </dsp:txXfrm>
    </dsp:sp>
    <dsp:sp modelId="{0AF5FB5D-D46E-4A96-8B4E-E396EE6C1E4E}">
      <dsp:nvSpPr>
        <dsp:cNvPr id="0" name=""/>
        <dsp:cNvSpPr/>
      </dsp:nvSpPr>
      <dsp:spPr>
        <a:xfrm>
          <a:off x="935537" y="1650601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</a:t>
          </a:r>
          <a:endParaRPr lang="en-US" sz="1500" kern="1200" dirty="0"/>
        </a:p>
      </dsp:txBody>
      <dsp:txXfrm>
        <a:off x="1297170" y="1650601"/>
        <a:ext cx="1084901" cy="723266"/>
      </dsp:txXfrm>
    </dsp:sp>
    <dsp:sp modelId="{60E3E358-FBC4-447E-9E77-FBD8556DF755}">
      <dsp:nvSpPr>
        <dsp:cNvPr id="0" name=""/>
        <dsp:cNvSpPr/>
      </dsp:nvSpPr>
      <dsp:spPr>
        <a:xfrm>
          <a:off x="2508642" y="1712079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Lab Models</a:t>
          </a:r>
          <a:endParaRPr lang="en-US" sz="1300" kern="1200" dirty="0"/>
        </a:p>
      </dsp:txBody>
      <dsp:txXfrm>
        <a:off x="2808798" y="1712079"/>
        <a:ext cx="900467" cy="600311"/>
      </dsp:txXfrm>
    </dsp:sp>
    <dsp:sp modelId="{CB7A65D4-24C8-4CB8-8E72-C084E33F7AEC}">
      <dsp:nvSpPr>
        <dsp:cNvPr id="0" name=""/>
        <dsp:cNvSpPr/>
      </dsp:nvSpPr>
      <dsp:spPr>
        <a:xfrm>
          <a:off x="3808740" y="1712079"/>
          <a:ext cx="280166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Standard Software Engineering models</a:t>
          </a:r>
          <a:endParaRPr lang="en-US" sz="1300" kern="1200" dirty="0"/>
        </a:p>
      </dsp:txBody>
      <dsp:txXfrm>
        <a:off x="4108896" y="1712079"/>
        <a:ext cx="2201357" cy="600311"/>
      </dsp:txXfrm>
    </dsp:sp>
    <dsp:sp modelId="{AA1E12C4-7D90-4C29-982C-7C6DB7E878F4}">
      <dsp:nvSpPr>
        <dsp:cNvPr id="0" name=""/>
        <dsp:cNvSpPr/>
      </dsp:nvSpPr>
      <dsp:spPr>
        <a:xfrm>
          <a:off x="935537" y="2475125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Experiments</a:t>
          </a:r>
          <a:endParaRPr lang="en-US" sz="1500" kern="1200" dirty="0"/>
        </a:p>
      </dsp:txBody>
      <dsp:txXfrm>
        <a:off x="1297170" y="2475125"/>
        <a:ext cx="1084901" cy="723266"/>
      </dsp:txXfrm>
    </dsp:sp>
    <dsp:sp modelId="{E00DB65B-EC6D-4460-A6F2-B34471E1010C}">
      <dsp:nvSpPr>
        <dsp:cNvPr id="0" name=""/>
        <dsp:cNvSpPr/>
      </dsp:nvSpPr>
      <dsp:spPr>
        <a:xfrm>
          <a:off x="250864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Objective Scores</a:t>
          </a:r>
          <a:endParaRPr lang="en-US" sz="1300" kern="1200" dirty="0"/>
        </a:p>
      </dsp:txBody>
      <dsp:txXfrm>
        <a:off x="2808798" y="2536603"/>
        <a:ext cx="900467" cy="600311"/>
      </dsp:txXfrm>
    </dsp:sp>
    <dsp:sp modelId="{DA7328CA-34CD-4E59-B743-423867F32279}">
      <dsp:nvSpPr>
        <dsp:cNvPr id="0" name=""/>
        <dsp:cNvSpPr/>
      </dsp:nvSpPr>
      <dsp:spPr>
        <a:xfrm>
          <a:off x="379931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Spread</a:t>
          </a:r>
          <a:endParaRPr lang="en-US" sz="1300" kern="1200" dirty="0"/>
        </a:p>
      </dsp:txBody>
      <dsp:txXfrm>
        <a:off x="4099468" y="2536603"/>
        <a:ext cx="900467" cy="600311"/>
      </dsp:txXfrm>
    </dsp:sp>
    <dsp:sp modelId="{B8E9EE1B-2A64-4F2A-9B53-38E22FFCDD61}">
      <dsp:nvSpPr>
        <dsp:cNvPr id="0" name=""/>
        <dsp:cNvSpPr/>
      </dsp:nvSpPr>
      <dsp:spPr>
        <a:xfrm>
          <a:off x="508998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Number of evaluations</a:t>
          </a:r>
          <a:endParaRPr lang="en-US" sz="1300" kern="1200" dirty="0"/>
        </a:p>
      </dsp:txBody>
      <dsp:txXfrm>
        <a:off x="5390138" y="2536603"/>
        <a:ext cx="900467" cy="600311"/>
      </dsp:txXfrm>
    </dsp:sp>
    <dsp:sp modelId="{97DE7D96-5955-47FF-A6E1-8C623387A67B}">
      <dsp:nvSpPr>
        <dsp:cNvPr id="0" name=""/>
        <dsp:cNvSpPr/>
      </dsp:nvSpPr>
      <dsp:spPr>
        <a:xfrm>
          <a:off x="638065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times</a:t>
          </a:r>
          <a:endParaRPr lang="en-US" sz="1300" kern="1200" dirty="0"/>
        </a:p>
      </dsp:txBody>
      <dsp:txXfrm>
        <a:off x="6680808" y="2536603"/>
        <a:ext cx="900467" cy="600311"/>
      </dsp:txXfrm>
    </dsp:sp>
    <dsp:sp modelId="{BF0F67D2-D705-4DA1-B37D-23BF925473ED}">
      <dsp:nvSpPr>
        <dsp:cNvPr id="0" name=""/>
        <dsp:cNvSpPr/>
      </dsp:nvSpPr>
      <dsp:spPr>
        <a:xfrm>
          <a:off x="935537" y="3299649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Concluding Remarks</a:t>
          </a:r>
          <a:endParaRPr lang="en-US" sz="1500" kern="1200" dirty="0"/>
        </a:p>
      </dsp:txBody>
      <dsp:txXfrm>
        <a:off x="1297170" y="3299649"/>
        <a:ext cx="1084901" cy="723266"/>
      </dsp:txXfrm>
    </dsp:sp>
    <dsp:sp modelId="{31F65324-FEE7-475A-8CD4-4C4A40847595}">
      <dsp:nvSpPr>
        <dsp:cNvPr id="0" name=""/>
        <dsp:cNvSpPr/>
      </dsp:nvSpPr>
      <dsp:spPr>
        <a:xfrm>
          <a:off x="2508642" y="3361127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Future work</a:t>
          </a:r>
          <a:endParaRPr lang="en-US" sz="1300" kern="1200" dirty="0"/>
        </a:p>
      </dsp:txBody>
      <dsp:txXfrm>
        <a:off x="2808798" y="3361127"/>
        <a:ext cx="900467" cy="600311"/>
      </dsp:txXfrm>
    </dsp:sp>
    <dsp:sp modelId="{57BD0BDD-5BD4-4ED7-ABD9-241618554954}">
      <dsp:nvSpPr>
        <dsp:cNvPr id="0" name=""/>
        <dsp:cNvSpPr/>
      </dsp:nvSpPr>
      <dsp:spPr>
        <a:xfrm>
          <a:off x="935537" y="4124174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Questions</a:t>
          </a:r>
          <a:endParaRPr lang="en-US" sz="1500" kern="1200" dirty="0"/>
        </a:p>
      </dsp:txBody>
      <dsp:txXfrm>
        <a:off x="1297170" y="4124174"/>
        <a:ext cx="1084901" cy="72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1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Dead Ant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7" y="2273905"/>
            <a:ext cx="2955630" cy="3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Evaluations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46315"/>
              </p:ext>
            </p:extLst>
          </p:nvPr>
        </p:nvGraphicFramePr>
        <p:xfrm>
          <a:off x="239486" y="1608667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04376"/>
              </p:ext>
            </p:extLst>
          </p:nvPr>
        </p:nvGraphicFramePr>
        <p:xfrm>
          <a:off x="239486" y="1608668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21218"/>
              </p:ext>
            </p:extLst>
          </p:nvPr>
        </p:nvGraphicFramePr>
        <p:xfrm>
          <a:off x="163516" y="1438685"/>
          <a:ext cx="8816968" cy="484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4950"/>
            <a:ext cx="8229600" cy="4525963"/>
          </a:xfrm>
          <a:effectLst>
            <a:glow rad="101600">
              <a:schemeClr val="tx1">
                <a:alpha val="75000"/>
              </a:schemeClr>
            </a:glow>
            <a:outerShdw blurRad="63500" dir="21300000" kx="27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DeadAnt is a simple active learner.</a:t>
            </a:r>
          </a:p>
          <a:p>
            <a:pPr lvl="1"/>
            <a:r>
              <a:rPr lang="en-US" dirty="0" smtClean="0"/>
              <a:t>Use less training, but allow machine to pick the examples to learn from [1]</a:t>
            </a:r>
          </a:p>
          <a:p>
            <a:r>
              <a:rPr lang="en-US" dirty="0" smtClean="0"/>
              <a:t>It uses an unsupervised method to decide if a potential solution deserves evaluation.</a:t>
            </a:r>
          </a:p>
          <a:p>
            <a:pPr lvl="1"/>
            <a:r>
              <a:rPr lang="en-US" dirty="0" smtClean="0"/>
              <a:t>If new solution is close to a bad solution, do not evaluate it.</a:t>
            </a:r>
          </a:p>
          <a:p>
            <a:r>
              <a:rPr lang="en-US" dirty="0" smtClean="0"/>
              <a:t>It generates new solutions by directional mutation [2].</a:t>
            </a:r>
          </a:p>
          <a:p>
            <a:pPr lvl="1"/>
            <a:r>
              <a:rPr lang="en-US" dirty="0" smtClean="0"/>
              <a:t>If a new solution is close to a good solution, mutate towards the better solution among the two.</a:t>
            </a:r>
          </a:p>
          <a:p>
            <a:r>
              <a:rPr lang="en-US" dirty="0" smtClean="0"/>
              <a:t>Limits the population size by discarding bad solutions.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20" name="Chevron 19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6" name="Chevron 15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4" name="Chevron 13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2" name="Chevron 11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57200" y="6260914"/>
            <a:ext cx="8229600" cy="46056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1] B. Settles, Active Learning, ser. Synthesis digital library of engineering and computer science. Morgan &amp; Claypool, 2011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[2] R. Storn, “On the usage of differential evolution for function optimization,” in Fuzzy </a:t>
            </a:r>
            <a:r>
              <a:rPr lang="en-US" dirty="0" smtClean="0"/>
              <a:t>Information </a:t>
            </a:r>
            <a:r>
              <a:rPr lang="en-US" dirty="0"/>
              <a:t>Processing Society, 1996. NAFIPS., 1996 Biennial Conference of the North </a:t>
            </a:r>
            <a:r>
              <a:rPr lang="en-US" dirty="0" smtClean="0"/>
              <a:t>American</a:t>
            </a:r>
            <a:r>
              <a:rPr lang="en-US" dirty="0"/>
              <a:t>, Jun 1996, pp. 519–523. </a:t>
            </a:r>
          </a:p>
        </p:txBody>
      </p:sp>
    </p:spTree>
    <p:extLst>
      <p:ext uri="{BB962C8B-B14F-4D97-AF65-F5344CB8AC3E}">
        <p14:creationId xmlns:p14="http://schemas.microsoft.com/office/powerpoint/2010/main" val="20811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if two candidates are close,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Mutation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33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mutate towards the better solution based on the distance between the A and B.</a:t>
            </a:r>
          </a:p>
          <a:p>
            <a:pPr lvl="1"/>
            <a:r>
              <a:rPr lang="en-US" dirty="0" smtClean="0"/>
              <a:t>The mutation distance is constrained by a fixed parameter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Dead Ant, the new solution is obtained by mutating with a randomly chosen constraint.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maximum extent of mutation is still limited by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/>
              <a:t>Furthermore, in DA we generate 100 mutants using the above policy and pick the one which is farthest from the bad solution.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now constitute the approximations to the Pareto frontier.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5" name="Chevron 4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8" name="Chevron 7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</p:grpSpPr>
        <p:sp>
          <p:nvSpPr>
            <p:cNvPr id="11" name="Chevron 10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</p:grpSpPr>
        <p:sp>
          <p:nvSpPr>
            <p:cNvPr id="14" name="Chevron 13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</p:grpSpPr>
        <p:sp>
          <p:nvSpPr>
            <p:cNvPr id="17" name="Chevron 16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Differential Evolution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646612" y="1535113"/>
            <a:ext cx="4040188" cy="639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Dead Ant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45025" y="2174875"/>
            <a:ext cx="4040188" cy="3951288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Objective Scores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 Spread</a:t>
            </a:r>
          </a:p>
          <a:p>
            <a:pPr lvl="1"/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800" dirty="0" smtClean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800" dirty="0" smtClean="0"/>
              <a:t>Median over 25 runs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630</Words>
  <Application>Microsoft Office PowerPoint</Application>
  <PresentationFormat>On-screen Show (4:3)</PresentationFormat>
  <Paragraphs>139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Theme1</vt:lpstr>
      <vt:lpstr>Dead Ant</vt:lpstr>
      <vt:lpstr>Outline</vt:lpstr>
      <vt:lpstr>Introducing DeadAnt</vt:lpstr>
      <vt:lpstr>Determining ‘Close’?</vt:lpstr>
      <vt:lpstr>Mutation Policy</vt:lpstr>
      <vt:lpstr>Dead Ant Pseudo-code</vt:lpstr>
      <vt:lpstr>DA vs. DE</vt:lpstr>
      <vt:lpstr>Models</vt:lpstr>
      <vt:lpstr>Experiments</vt:lpstr>
      <vt:lpstr>Objective Scores</vt:lpstr>
      <vt:lpstr>Spread</vt:lpstr>
      <vt:lpstr>Number of Evaluations</vt:lpstr>
      <vt:lpstr>Run Times</vt:lpstr>
      <vt:lpstr>Future Work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38</cp:revision>
  <dcterms:created xsi:type="dcterms:W3CDTF">2014-11-24T00:23:29Z</dcterms:created>
  <dcterms:modified xsi:type="dcterms:W3CDTF">2014-11-24T22:07:19Z</dcterms:modified>
</cp:coreProperties>
</file>