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0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ha.s.rungta@nasa.gov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jmenzie@nc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593526" y="590257"/>
            <a:ext cx="28057" cy="6502804"/>
          </a:xfrm>
          <a:prstGeom prst="line">
            <a:avLst/>
          </a:prstGeom>
          <a:ln w="3175" cmpd="sng">
            <a:solidFill>
              <a:srgbClr val="2A4C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814487" y="3498230"/>
            <a:ext cx="10988675" cy="0"/>
          </a:xfrm>
          <a:prstGeom prst="line">
            <a:avLst/>
          </a:prstGeom>
          <a:ln w="3175" cmpd="sng">
            <a:solidFill>
              <a:srgbClr val="2A4C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0303" y="1612388"/>
            <a:ext cx="75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pretty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8341" y="537501"/>
            <a:ext cx="43829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000" b="1" dirty="0">
                <a:solidFill>
                  <a:srgbClr val="FF0000"/>
                </a:solidFill>
              </a:rPr>
              <a:t>WHY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Air spaces gets more crowded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Safety concerns become more critical.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Need better reasoning about how </a:t>
            </a:r>
            <a:br>
              <a:rPr lang="en-US" sz="1500" dirty="0" smtClean="0"/>
            </a:br>
            <a:r>
              <a:rPr lang="en-US" sz="1500" dirty="0" smtClean="0"/>
              <a:t>pilots  navigate crowded skies.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/>
              <a:t>P</a:t>
            </a:r>
            <a:r>
              <a:rPr lang="en-US" sz="1500" dirty="0" smtClean="0"/>
              <a:t>rinciple of rationality:  experts know </a:t>
            </a:r>
            <a:br>
              <a:rPr lang="en-US" sz="1500" dirty="0" smtClean="0"/>
            </a:br>
            <a:r>
              <a:rPr lang="en-US" sz="1500" dirty="0" smtClean="0"/>
              <a:t>that only a few actions are most relevant  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Our hypothesis: </a:t>
            </a:r>
            <a:br>
              <a:rPr lang="en-US" sz="1500" dirty="0" smtClean="0"/>
            </a:br>
            <a:r>
              <a:rPr lang="en-US" sz="1500" dirty="0" smtClean="0"/>
              <a:t>(1) these few choices mark out a small space; </a:t>
            </a:r>
            <a:br>
              <a:rPr lang="en-US" sz="1500" dirty="0" smtClean="0"/>
            </a:br>
            <a:r>
              <a:rPr lang="en-US" sz="1500" dirty="0" smtClean="0"/>
              <a:t>(2) in that small space, formal verification tools </a:t>
            </a:r>
            <a:br>
              <a:rPr lang="en-US" sz="1500" dirty="0" smtClean="0"/>
            </a:br>
            <a:r>
              <a:rPr lang="en-US" sz="1500" dirty="0" smtClean="0"/>
              <a:t>     can thoroughly explore a model</a:t>
            </a:r>
            <a:endParaRPr 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593526" y="3469706"/>
            <a:ext cx="45932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HOW</a:t>
            </a:r>
          </a:p>
          <a:p>
            <a:r>
              <a:rPr lang="en-US" sz="1500" dirty="0" smtClean="0"/>
              <a:t>Case studies using recent work at NASA Ames models: modeling of pilots </a:t>
            </a:r>
            <a:r>
              <a:rPr lang="en-US" sz="1500" dirty="0"/>
              <a:t>i</a:t>
            </a:r>
            <a:r>
              <a:rPr lang="en-US" sz="1500" dirty="0" smtClean="0"/>
              <a:t>n the Brahms multi-agent framework for NAS and the </a:t>
            </a:r>
            <a:r>
              <a:rPr lang="en-US" sz="1500" dirty="0" err="1" smtClean="0"/>
              <a:t>NextGen</a:t>
            </a:r>
            <a:r>
              <a:rPr lang="en-US" sz="1500" dirty="0" smtClean="0"/>
              <a:t> Air Transportation Systems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 smtClean="0"/>
          </a:p>
          <a:p>
            <a:r>
              <a:rPr lang="en-US" sz="3000" b="1" dirty="0" smtClean="0">
                <a:solidFill>
                  <a:srgbClr val="FF0000"/>
                </a:solidFill>
              </a:rPr>
              <a:t>WHO</a:t>
            </a:r>
            <a:endParaRPr lang="en-US" sz="3000" b="1" dirty="0">
              <a:solidFill>
                <a:srgbClr val="FF0000"/>
              </a:solidFill>
            </a:endParaRPr>
          </a:p>
          <a:p>
            <a:r>
              <a:rPr lang="en-US" sz="1500" dirty="0" smtClean="0"/>
              <a:t>PI</a:t>
            </a:r>
            <a:r>
              <a:rPr lang="en-US" sz="1500" dirty="0"/>
              <a:t> </a:t>
            </a:r>
            <a:r>
              <a:rPr lang="en-US" sz="1500" dirty="0" smtClean="0"/>
              <a:t>Prof Tim Menzies CS NC State, </a:t>
            </a:r>
            <a:r>
              <a:rPr lang="en-US" sz="1500" dirty="0" smtClean="0">
                <a:hlinkClick r:id="rId2"/>
              </a:rPr>
              <a:t>tjmenzie@ncsu.edu</a:t>
            </a:r>
            <a:endParaRPr lang="en-US" sz="1500" dirty="0" smtClean="0"/>
          </a:p>
          <a:p>
            <a:r>
              <a:rPr lang="en-US" sz="1500" dirty="0" smtClean="0"/>
              <a:t>Dr. </a:t>
            </a:r>
            <a:r>
              <a:rPr lang="en-US" sz="1500" dirty="0" err="1" smtClean="0"/>
              <a:t>Neha</a:t>
            </a:r>
            <a:r>
              <a:rPr lang="en-US" sz="1500" dirty="0" smtClean="0"/>
              <a:t>  </a:t>
            </a:r>
            <a:r>
              <a:rPr lang="en-US" sz="1500" dirty="0" err="1" smtClean="0"/>
              <a:t>Rungta</a:t>
            </a:r>
            <a:r>
              <a:rPr lang="en-US" sz="1500" dirty="0" smtClean="0"/>
              <a:t>, NASA Ames, </a:t>
            </a:r>
            <a:r>
              <a:rPr lang="en-US" sz="1500" dirty="0" smtClean="0">
                <a:hlinkClick r:id="rId3"/>
              </a:rPr>
              <a:t>neha.s.rungta@nasa.gov</a:t>
            </a:r>
            <a:r>
              <a:rPr lang="en-US" sz="1500" dirty="0" smtClean="0"/>
              <a:t> </a:t>
            </a:r>
          </a:p>
          <a:p>
            <a:endParaRPr lang="en-US" sz="1500" dirty="0"/>
          </a:p>
          <a:p>
            <a:r>
              <a:rPr lang="en-US" sz="1500" dirty="0" smtClean="0"/>
              <a:t>Menzies = co-author of the GALE heuristic optimizer. 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err="1" smtClean="0"/>
              <a:t>Rungta</a:t>
            </a:r>
            <a:r>
              <a:rPr lang="en-US" sz="1500" dirty="0" smtClean="0"/>
              <a:t> = experienced modeler of pilot systems 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-199227" y="2631827"/>
            <a:ext cx="496975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Understanding Huge Models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(application to aerospace models)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2" y="559057"/>
            <a:ext cx="4428272" cy="28645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1573" y="-15929"/>
            <a:ext cx="7617966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/>
              <a:t>NASA INNOVATIVE ADVANCED CONCEPTS (NIAC):  NNH15ZOA0001N. PHASE I</a:t>
            </a:r>
            <a:br>
              <a:rPr lang="en-US" b="1" dirty="0" smtClean="0"/>
            </a:br>
            <a:r>
              <a:rPr lang="en-US" b="1" dirty="0" smtClean="0"/>
              <a:t>Verifying Safety of </a:t>
            </a:r>
            <a:r>
              <a:rPr lang="en-US" b="1" dirty="0" err="1" smtClean="0"/>
              <a:t>NextGen</a:t>
            </a:r>
            <a:r>
              <a:rPr lang="en-US" b="1" dirty="0" smtClean="0"/>
              <a:t> Models: A Rational Approach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466" y="3446616"/>
            <a:ext cx="44293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WHAT</a:t>
            </a:r>
            <a:endParaRPr lang="en-US" sz="3000" b="1" dirty="0">
              <a:solidFill>
                <a:srgbClr val="FF0000"/>
              </a:solidFill>
            </a:endParaRPr>
          </a:p>
          <a:p>
            <a:r>
              <a:rPr lang="en-US" sz="1500" dirty="0" smtClean="0"/>
              <a:t>JPF= Java Pathfinder = model exploration tool.</a:t>
            </a:r>
          </a:p>
          <a:p>
            <a:r>
              <a:rPr lang="en-US" sz="1500" dirty="0" smtClean="0"/>
              <a:t>GALE= </a:t>
            </a:r>
            <a:r>
              <a:rPr lang="en-US" sz="1500" dirty="0" smtClean="0"/>
              <a:t>optimizers</a:t>
            </a:r>
            <a:r>
              <a:rPr lang="en-US" sz="1500" dirty="0" smtClean="0"/>
              <a:t>. </a:t>
            </a:r>
            <a:r>
              <a:rPr lang="en-US" sz="1500" dirty="0" smtClean="0"/>
              <a:t>Like a </a:t>
            </a:r>
            <a:r>
              <a:rPr lang="en-US" sz="1500" dirty="0" smtClean="0"/>
              <a:t>smart pilot controlling a craft</a:t>
            </a:r>
            <a:r>
              <a:rPr lang="en-US" sz="1500" dirty="0" smtClean="0"/>
              <a:t>.</a:t>
            </a:r>
            <a:br>
              <a:rPr lang="en-US" sz="1500" dirty="0" smtClean="0"/>
            </a:br>
            <a:endParaRPr lang="en-US" sz="1500" dirty="0" smtClean="0"/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Step1: Run GALE to find rational decisions.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Step2: Run JPF for a few steps, constrained to regions found by GALE.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Step3: Unleash JPF on regions accepted by Step2</a:t>
            </a:r>
            <a:r>
              <a:rPr lang="en-US" sz="1500" dirty="0" smtClean="0"/>
              <a:t>.</a:t>
            </a:r>
          </a:p>
          <a:p>
            <a:endParaRPr lang="en-US" sz="1500" dirty="0"/>
          </a:p>
          <a:p>
            <a:r>
              <a:rPr lang="en-US" sz="1500" dirty="0" smtClean="0"/>
              <a:t> If JPF finds counter-examples, use GALE </a:t>
            </a:r>
            <a:br>
              <a:rPr lang="en-US" sz="1500" dirty="0" smtClean="0"/>
            </a:br>
            <a:r>
              <a:rPr lang="en-US" sz="1500" dirty="0" smtClean="0"/>
              <a:t>to find mitigation strategies 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Step 4: run GALE with the constraint that it should strive to avoid counter-example states.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0424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90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33</cp:revision>
  <dcterms:created xsi:type="dcterms:W3CDTF">2015-10-06T01:00:37Z</dcterms:created>
  <dcterms:modified xsi:type="dcterms:W3CDTF">2015-10-06T19:03:15Z</dcterms:modified>
</cp:coreProperties>
</file>