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3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2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5718-A1D7-8E4D-8C81-DC09C87CE4F1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3296-6636-B544-896D-3624E809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862667" y="1132418"/>
            <a:ext cx="1132416" cy="1185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COCOMO 2000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474508" y="1167882"/>
            <a:ext cx="704849" cy="49212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COC05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2095500" y="1655239"/>
            <a:ext cx="687918" cy="52493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COC81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956050" y="1745730"/>
            <a:ext cx="787400" cy="4826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10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048000" y="1802362"/>
            <a:ext cx="853016" cy="446615"/>
          </a:xfrm>
          <a:prstGeom prst="ellips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93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36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3</cp:revision>
  <dcterms:created xsi:type="dcterms:W3CDTF">2015-03-02T15:12:28Z</dcterms:created>
  <dcterms:modified xsi:type="dcterms:W3CDTF">2015-03-02T16:19:53Z</dcterms:modified>
</cp:coreProperties>
</file>