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80" y="-80"/>
      </p:cViewPr>
      <p:guideLst>
        <p:guide orient="horz" pos="22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0A7F-AB9B-B942-879B-CD44317FBF6B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35F8-4126-4D45-8F8F-12A0A0F4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9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0A7F-AB9B-B942-879B-CD44317FBF6B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35F8-4126-4D45-8F8F-12A0A0F4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2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0A7F-AB9B-B942-879B-CD44317FBF6B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35F8-4126-4D45-8F8F-12A0A0F4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0A7F-AB9B-B942-879B-CD44317FBF6B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35F8-4126-4D45-8F8F-12A0A0F4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5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0A7F-AB9B-B942-879B-CD44317FBF6B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35F8-4126-4D45-8F8F-12A0A0F4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1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0A7F-AB9B-B942-879B-CD44317FBF6B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35F8-4126-4D45-8F8F-12A0A0F4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0A7F-AB9B-B942-879B-CD44317FBF6B}" type="datetimeFigureOut">
              <a:rPr lang="en-US" smtClean="0"/>
              <a:t>3/6/15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35F8-4126-4D45-8F8F-12A0A0F4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0A7F-AB9B-B942-879B-CD44317FBF6B}" type="datetimeFigureOut">
              <a:rPr lang="en-US" smtClean="0"/>
              <a:t>3/6/15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35F8-4126-4D45-8F8F-12A0A0F4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3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0A7F-AB9B-B942-879B-CD44317FBF6B}" type="datetimeFigureOut">
              <a:rPr lang="en-US" smtClean="0"/>
              <a:t>3/6/15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35F8-4126-4D45-8F8F-12A0A0F4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0A7F-AB9B-B942-879B-CD44317FBF6B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35F8-4126-4D45-8F8F-12A0A0F4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0A7F-AB9B-B942-879B-CD44317FBF6B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35F8-4126-4D45-8F8F-12A0A0F4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1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60A7F-AB9B-B942-879B-CD44317FBF6B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35F8-4126-4D45-8F8F-12A0A0F4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4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81685" y="715209"/>
            <a:ext cx="740664" cy="7406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01668" y="827299"/>
            <a:ext cx="292608" cy="292608"/>
          </a:xfrm>
          <a:prstGeom prst="ellipse">
            <a:avLst/>
          </a:prstGeom>
          <a:solidFill>
            <a:srgbClr val="E46C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21213" y="1063957"/>
            <a:ext cx="448056" cy="420624"/>
          </a:xfrm>
          <a:prstGeom prst="ellipse">
            <a:avLst/>
          </a:prstGeom>
          <a:solidFill>
            <a:srgbClr val="E46C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09551" y="1048218"/>
            <a:ext cx="448056" cy="420624"/>
          </a:xfrm>
          <a:prstGeom prst="ellipse">
            <a:avLst/>
          </a:prstGeom>
          <a:solidFill>
            <a:srgbClr val="E46C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80687" y="1326041"/>
            <a:ext cx="137160" cy="137160"/>
          </a:xfrm>
          <a:prstGeom prst="ellipse">
            <a:avLst/>
          </a:prstGeom>
          <a:solidFill>
            <a:srgbClr val="E46C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32083" y="759145"/>
            <a:ext cx="42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Coc ‘81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3218" y="870616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Coc</a:t>
            </a:r>
            <a:br>
              <a:rPr lang="en-US" sz="1000" dirty="0" smtClean="0"/>
            </a:br>
            <a:r>
              <a:rPr lang="en-US" sz="1000" dirty="0" smtClean="0"/>
              <a:t>’2000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1488" y="1077199"/>
            <a:ext cx="44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Nasa 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‘93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0184" y="12893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3780" y="1048218"/>
            <a:ext cx="483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Coc ‘05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89238" y="1251714"/>
            <a:ext cx="941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Nasa ‘10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18405" y="1530291"/>
            <a:ext cx="1333892" cy="34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i="1" dirty="0" smtClean="0"/>
              <a:t>161  </a:t>
            </a:r>
          </a:p>
          <a:p>
            <a:pPr>
              <a:lnSpc>
                <a:spcPct val="80000"/>
              </a:lnSpc>
            </a:pPr>
            <a:r>
              <a:rPr lang="en-US" sz="1000" i="1" dirty="0" smtClean="0"/>
              <a:t>projects</a:t>
            </a:r>
            <a:endParaRPr lang="en-US" sz="10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253103" y="1544072"/>
            <a:ext cx="626461" cy="34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i="1" dirty="0" smtClean="0"/>
              <a:t>62 </a:t>
            </a:r>
          </a:p>
          <a:p>
            <a:pPr algn="ctr">
              <a:lnSpc>
                <a:spcPct val="80000"/>
              </a:lnSpc>
            </a:pPr>
            <a:r>
              <a:rPr lang="en-US" sz="1000" i="1" dirty="0" smtClean="0"/>
              <a:t> projects</a:t>
            </a:r>
            <a:endParaRPr lang="en-US" sz="10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990739" y="1537715"/>
            <a:ext cx="631879" cy="34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i="1" dirty="0" smtClean="0"/>
              <a:t>92</a:t>
            </a:r>
          </a:p>
          <a:p>
            <a:pPr>
              <a:lnSpc>
                <a:spcPct val="80000"/>
              </a:lnSpc>
            </a:pPr>
            <a:r>
              <a:rPr lang="en-US" sz="1000" i="1" dirty="0" smtClean="0"/>
              <a:t>projects</a:t>
            </a:r>
            <a:endParaRPr lang="en-US" sz="10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583877" y="1545497"/>
            <a:ext cx="631879" cy="34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i="1" dirty="0" smtClean="0"/>
              <a:t>93</a:t>
            </a:r>
          </a:p>
          <a:p>
            <a:pPr>
              <a:lnSpc>
                <a:spcPct val="80000"/>
              </a:lnSpc>
            </a:pPr>
            <a:r>
              <a:rPr lang="en-US" sz="1000" i="1" dirty="0" smtClean="0"/>
              <a:t>projects</a:t>
            </a:r>
            <a:endParaRPr lang="en-US" sz="10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205076" y="1542872"/>
            <a:ext cx="631879" cy="34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i="1" dirty="0" smtClean="0"/>
              <a:t>17</a:t>
            </a:r>
          </a:p>
          <a:p>
            <a:pPr>
              <a:lnSpc>
                <a:spcPct val="80000"/>
              </a:lnSpc>
            </a:pPr>
            <a:r>
              <a:rPr lang="en-US" sz="1000" i="1" dirty="0" smtClean="0"/>
              <a:t>projects</a:t>
            </a:r>
            <a:endParaRPr lang="en-US" sz="1000" i="1" dirty="0"/>
          </a:p>
        </p:txBody>
      </p:sp>
      <p:cxnSp>
        <p:nvCxnSpPr>
          <p:cNvPr id="26" name="Straight Connector 25"/>
          <p:cNvCxnSpPr>
            <a:endCxn id="10" idx="2"/>
          </p:cNvCxnSpPr>
          <p:nvPr/>
        </p:nvCxnSpPr>
        <p:spPr>
          <a:xfrm flipH="1" flipV="1">
            <a:off x="1547048" y="1159255"/>
            <a:ext cx="137820" cy="415546"/>
          </a:xfrm>
          <a:prstGeom prst="line">
            <a:avLst/>
          </a:prstGeom>
          <a:ln w="3175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55972" y="340497"/>
            <a:ext cx="1130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used by </a:t>
            </a:r>
          </a:p>
          <a:p>
            <a:r>
              <a:rPr lang="en-US" sz="1000" dirty="0" smtClean="0"/>
              <a:t>learners of this 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study</a:t>
            </a:r>
            <a:endParaRPr lang="en-US" sz="10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617133" y="750559"/>
            <a:ext cx="1452472" cy="231574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2" idx="0"/>
          </p:cNvCxnSpPr>
          <p:nvPr/>
        </p:nvCxnSpPr>
        <p:spPr>
          <a:xfrm flipH="1">
            <a:off x="2222517" y="750559"/>
            <a:ext cx="838623" cy="538755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836333" y="750079"/>
            <a:ext cx="233273" cy="511454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63351" y="742071"/>
            <a:ext cx="280982" cy="654929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130" y="252740"/>
            <a:ext cx="1983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Data used in 1998 by reference [6] </a:t>
            </a:r>
          </a:p>
          <a:p>
            <a:r>
              <a:rPr lang="en-US" sz="1000" dirty="0"/>
              <a:t>t</a:t>
            </a:r>
            <a:r>
              <a:rPr lang="en-US" sz="1000" dirty="0" smtClean="0"/>
              <a:t>o build the  standard </a:t>
            </a:r>
            <a:br>
              <a:rPr lang="en-US" sz="1000" dirty="0" smtClean="0"/>
            </a:br>
            <a:r>
              <a:rPr lang="en-US" sz="1000" dirty="0" smtClean="0"/>
              <a:t>COCOMO </a:t>
            </a:r>
          </a:p>
          <a:p>
            <a:r>
              <a:rPr lang="en-US" sz="1000" dirty="0" smtClean="0"/>
              <a:t>model. 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914400" y="1430867"/>
            <a:ext cx="262467" cy="203201"/>
          </a:xfrm>
          <a:prstGeom prst="line">
            <a:avLst/>
          </a:prstGeom>
          <a:ln w="3175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28134" y="685799"/>
            <a:ext cx="499533" cy="203201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07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45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CS NcState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Tim Menzies</cp:lastModifiedBy>
  <cp:revision>7</cp:revision>
  <dcterms:created xsi:type="dcterms:W3CDTF">2015-03-06T21:19:59Z</dcterms:created>
  <dcterms:modified xsi:type="dcterms:W3CDTF">2015-03-06T23:10:37Z</dcterms:modified>
</cp:coreProperties>
</file>