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68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51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2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F0F8-DB25-2D49-A97A-5C85EF2869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2371-4A03-CF4F-BA6D-F5906783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7" idx="3"/>
            <a:endCxn id="46" idx="3"/>
          </p:cNvCxnSpPr>
          <p:nvPr/>
        </p:nvCxnSpPr>
        <p:spPr>
          <a:xfrm flipV="1">
            <a:off x="2217989" y="2142180"/>
            <a:ext cx="1693879" cy="145436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19927" y="3839667"/>
            <a:ext cx="2735357" cy="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519927" y="1999391"/>
            <a:ext cx="16702" cy="1840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05212" y="3396988"/>
            <a:ext cx="87247" cy="775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3988" y="347454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1235" y="341794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6662" y="3339838"/>
            <a:ext cx="87247" cy="775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76662" y="3206488"/>
            <a:ext cx="87247" cy="775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5438" y="3284048"/>
            <a:ext cx="87247" cy="77560"/>
          </a:xfrm>
          <a:prstGeom prst="ellipse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2685" y="3227448"/>
            <a:ext cx="87247" cy="77560"/>
          </a:xfrm>
          <a:prstGeom prst="ellipse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87136" y="348335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87136" y="335000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95912" y="342756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83159" y="3370968"/>
            <a:ext cx="87247" cy="77560"/>
          </a:xfrm>
          <a:prstGeom prst="ellipse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58586" y="329285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58586" y="315950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67362" y="323706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54609" y="318046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29408" y="312386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9408" y="2990518"/>
            <a:ext cx="87247" cy="775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38184" y="306807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25431" y="301147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00858" y="293336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00858" y="2800018"/>
            <a:ext cx="87247" cy="7756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09634" y="2877578"/>
            <a:ext cx="87247" cy="77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96881" y="28209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8478" y="288686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8478" y="275351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17254" y="28310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04501" y="27744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79928" y="269636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79928" y="256301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88704" y="26405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5951" y="25839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31618" y="237886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31618" y="224551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40394" y="23230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27641" y="2266478"/>
            <a:ext cx="87247" cy="77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03068" y="218836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03068" y="205501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1844" y="213257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99091" y="2075978"/>
            <a:ext cx="87247" cy="77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5212" y="3530338"/>
            <a:ext cx="87247" cy="7756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 rot="19200000">
            <a:off x="4348942" y="1192336"/>
            <a:ext cx="1288449" cy="330638"/>
            <a:chOff x="5613907" y="1720849"/>
            <a:chExt cx="1288449" cy="330638"/>
          </a:xfrm>
          <a:solidFill>
            <a:schemeClr val="accent6"/>
          </a:solidFill>
        </p:grpSpPr>
        <p:sp>
          <p:nvSpPr>
            <p:cNvPr id="54" name="Oval 53"/>
            <p:cNvSpPr/>
            <p:nvPr/>
          </p:nvSpPr>
          <p:spPr>
            <a:xfrm rot="2340000">
              <a:off x="5780390" y="188193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340000">
              <a:off x="5949597" y="1945419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2340000">
              <a:off x="6033517" y="184178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2340000">
              <a:off x="6443567" y="189593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2340000">
              <a:off x="6696694" y="1855787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5613907" y="2051485"/>
              <a:ext cx="1288449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620915" y="1720849"/>
              <a:ext cx="9696" cy="3278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rot="19200000">
            <a:off x="4498013" y="1888263"/>
            <a:ext cx="630774" cy="330637"/>
            <a:chOff x="7306726" y="2052748"/>
            <a:chExt cx="630774" cy="330637"/>
          </a:xfrm>
          <a:solidFill>
            <a:srgbClr val="4F6228"/>
          </a:solidFill>
        </p:grpSpPr>
        <p:sp>
          <p:nvSpPr>
            <p:cNvPr id="86" name="Oval 85"/>
            <p:cNvSpPr/>
            <p:nvPr/>
          </p:nvSpPr>
          <p:spPr>
            <a:xfrm rot="2340000">
              <a:off x="7455489" y="2192210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2340000">
              <a:off x="7624696" y="2255693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 rot="2340000">
              <a:off x="7708616" y="2152060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7306726" y="2380563"/>
              <a:ext cx="630774" cy="282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 flipV="1">
              <a:off x="7313733" y="2052748"/>
              <a:ext cx="9696" cy="32781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 rot="19200000">
            <a:off x="4296740" y="2184126"/>
            <a:ext cx="1155548" cy="671050"/>
            <a:chOff x="6330822" y="2803300"/>
            <a:chExt cx="1155548" cy="671050"/>
          </a:xfrm>
        </p:grpSpPr>
        <p:sp>
          <p:nvSpPr>
            <p:cNvPr id="76" name="Oval 75"/>
            <p:cNvSpPr/>
            <p:nvPr/>
          </p:nvSpPr>
          <p:spPr>
            <a:xfrm rot="2340000">
              <a:off x="6395585" y="3200206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2340000">
              <a:off x="6440846" y="3321643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2340000">
              <a:off x="6524766" y="3218010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2340000">
              <a:off x="6560491" y="3346741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2340000">
              <a:off x="6663914" y="3357661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2340000">
              <a:off x="6693973" y="3281493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2340000">
              <a:off x="6777893" y="3177861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2340000">
              <a:off x="6813618" y="3306591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2340000">
              <a:off x="6917041" y="3317511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2340000">
              <a:off x="6950242" y="2818350"/>
              <a:ext cx="87247" cy="775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 rot="2340000">
              <a:off x="7131312" y="3155309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2340000">
              <a:off x="7234735" y="3166229"/>
              <a:ext cx="87247" cy="77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2340000">
              <a:off x="7323012" y="2803300"/>
              <a:ext cx="87247" cy="775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6330822" y="3474350"/>
              <a:ext cx="1155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6347525" y="3060490"/>
              <a:ext cx="0" cy="4110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 rot="19200000">
            <a:off x="3848741" y="1605219"/>
            <a:ext cx="2046765" cy="1868670"/>
            <a:chOff x="5217157" y="2388116"/>
            <a:chExt cx="2046765" cy="1868670"/>
          </a:xfrm>
          <a:solidFill>
            <a:srgbClr val="953735"/>
          </a:solidFill>
        </p:grpSpPr>
        <p:sp>
          <p:nvSpPr>
            <p:cNvPr id="103" name="Oval 102"/>
            <p:cNvSpPr/>
            <p:nvPr/>
          </p:nvSpPr>
          <p:spPr>
            <a:xfrm rot="2340000">
              <a:off x="5408553" y="3875471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2340000">
              <a:off x="5511977" y="3886391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2340000">
              <a:off x="7057525" y="2388116"/>
              <a:ext cx="102975" cy="750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 rot="2340000">
              <a:off x="7160947" y="2399036"/>
              <a:ext cx="102975" cy="750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2340000">
              <a:off x="5693000" y="4117147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 rot="2340000">
              <a:off x="5776920" y="4013515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 rot="2340000">
              <a:off x="5812644" y="4142245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rot="2340000">
              <a:off x="5916068" y="4153165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 rot="2340000">
              <a:off x="5946127" y="4076998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2340000">
              <a:off x="6030046" y="397336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 rot="2340000">
              <a:off x="6065772" y="410209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2340000">
              <a:off x="6169195" y="4113016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 rot="2340000">
              <a:off x="5952086" y="3864374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2340000">
              <a:off x="6071729" y="3889472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 rot="2340000">
              <a:off x="6175154" y="3900392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2340000">
              <a:off x="6205213" y="3824224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2340000">
              <a:off x="6324858" y="3849323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rot="2340000">
              <a:off x="5288909" y="3850373"/>
              <a:ext cx="87247" cy="7756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5217157" y="4249536"/>
              <a:ext cx="1280359" cy="725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233860" y="3781520"/>
              <a:ext cx="0" cy="47244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2587321" y="1657235"/>
            <a:ext cx="8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629664" y="2488024"/>
            <a:ext cx="57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56" idx="2"/>
          </p:cNvCxnSpPr>
          <p:nvPr/>
        </p:nvCxnSpPr>
        <p:spPr>
          <a:xfrm>
            <a:off x="1917438" y="2857356"/>
            <a:ext cx="242346" cy="705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208478" y="1872145"/>
            <a:ext cx="703390" cy="154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351594" y="958850"/>
            <a:ext cx="1330325" cy="3022600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4351594" y="589518"/>
            <a:ext cx="1336676" cy="369332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AFTER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397001" y="958850"/>
            <a:ext cx="2952748" cy="3022600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397001" y="589518"/>
            <a:ext cx="2952747" cy="369332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BEFORE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2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12</cp:revision>
  <dcterms:created xsi:type="dcterms:W3CDTF">2015-01-26T03:11:49Z</dcterms:created>
  <dcterms:modified xsi:type="dcterms:W3CDTF">2015-01-26T04:13:15Z</dcterms:modified>
</cp:coreProperties>
</file>