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113" d="100"/>
          <a:sy n="113" d="100"/>
        </p:scale>
        <p:origin x="19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00956" y="3546709"/>
            <a:ext cx="5678837" cy="36933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11481" y="1652105"/>
            <a:ext cx="4698124" cy="1365709"/>
            <a:chOff x="1608083" y="1156773"/>
            <a:chExt cx="4698124" cy="1365709"/>
          </a:xfrm>
        </p:grpSpPr>
        <p:sp>
          <p:nvSpPr>
            <p:cNvPr id="8" name="Rounded Rectangle 7"/>
            <p:cNvSpPr/>
            <p:nvPr/>
          </p:nvSpPr>
          <p:spPr>
            <a:xfrm>
              <a:off x="1608083" y="1776248"/>
              <a:ext cx="4698124" cy="746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03393" y="1797268"/>
              <a:ext cx="0" cy="725214"/>
            </a:xfrm>
            <a:prstGeom prst="line">
              <a:avLst/>
            </a:prstGeom>
            <a:ln w="34925">
              <a:solidFill>
                <a:schemeClr val="bg1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68770" y="1964699"/>
              <a:ext cx="1845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 training </a:t>
              </a:r>
              <a:r>
                <a:rPr lang="en-US" dirty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7014" y="1830708"/>
              <a:ext cx="96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Tuning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6093" y="1156773"/>
              <a:ext cx="217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training data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8565" y="3882048"/>
            <a:ext cx="88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1118446" y="4308793"/>
            <a:ext cx="5256311" cy="1949823"/>
            <a:chOff x="1118444" y="4235859"/>
            <a:chExt cx="5256311" cy="1949823"/>
          </a:xfrm>
        </p:grpSpPr>
        <p:grpSp>
          <p:nvGrpSpPr>
            <p:cNvPr id="19" name="Group 18"/>
            <p:cNvGrpSpPr/>
            <p:nvPr/>
          </p:nvGrpSpPr>
          <p:grpSpPr>
            <a:xfrm>
              <a:off x="1118444" y="4235859"/>
              <a:ext cx="2118065" cy="1949823"/>
              <a:chOff x="1053398" y="3210248"/>
              <a:chExt cx="1742515" cy="174251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398" y="3210248"/>
                <a:ext cx="1742515" cy="174251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440219" y="3909256"/>
                <a:ext cx="1046735" cy="412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 DE</a:t>
                </a:r>
                <a:endParaRPr lang="en-US" sz="2400" b="1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176499" y="4697555"/>
              <a:ext cx="1198256" cy="834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SVM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236509" y="4744009"/>
              <a:ext cx="1939990" cy="387965"/>
              <a:chOff x="3236509" y="4822806"/>
              <a:chExt cx="1939990" cy="387965"/>
            </a:xfrm>
          </p:grpSpPr>
          <p:cxnSp>
            <p:nvCxnSpPr>
              <p:cNvPr id="28" name="Straight Arrow Connector 27"/>
              <p:cNvCxnSpPr>
                <a:stCxn id="16" idx="3"/>
              </p:cNvCxnSpPr>
              <p:nvPr/>
            </p:nvCxnSpPr>
            <p:spPr>
              <a:xfrm flipV="1">
                <a:off x="3236509" y="5210770"/>
                <a:ext cx="1939990" cy="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476671" y="4822806"/>
                <a:ext cx="1541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parameters</a:t>
                </a:r>
                <a:endParaRPr lang="en-US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849589" y="3909781"/>
            <a:ext cx="1443265" cy="36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248873" y="4033930"/>
            <a:ext cx="1788459" cy="88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725" y="3855318"/>
            <a:ext cx="1200150" cy="12001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77126" y="6052295"/>
            <a:ext cx="277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Tuning 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79791" y="4464388"/>
            <a:ext cx="1534934" cy="102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94719" y="3017812"/>
            <a:ext cx="965" cy="18975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828563" y="3017814"/>
            <a:ext cx="9694" cy="17106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314875" y="4464386"/>
            <a:ext cx="9339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53651" y="5118388"/>
            <a:ext cx="6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SVM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314875" y="4072458"/>
            <a:ext cx="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82221" y="4033928"/>
            <a:ext cx="1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 tunings</a:t>
            </a:r>
            <a:endParaRPr lang="en-US"/>
          </a:p>
        </p:txBody>
      </p:sp>
      <p:cxnSp>
        <p:nvCxnSpPr>
          <p:cNvPr id="78" name="Elbow Connector 77"/>
          <p:cNvCxnSpPr>
            <a:stCxn id="8" idx="0"/>
            <a:endCxn id="37" idx="0"/>
          </p:cNvCxnSpPr>
          <p:nvPr/>
        </p:nvCxnSpPr>
        <p:spPr>
          <a:xfrm rot="16200000" flipH="1">
            <a:off x="5445801" y="586322"/>
            <a:ext cx="1583740" cy="4954257"/>
          </a:xfrm>
          <a:prstGeom prst="bentConnector3">
            <a:avLst>
              <a:gd name="adj1" fmla="val -144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299053" y="6336417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433" y="5785838"/>
            <a:ext cx="12142264" cy="160000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460861" y="1886536"/>
            <a:ext cx="1183341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791" y="5990152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pairs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60861" y="3068129"/>
            <a:ext cx="1339741" cy="380293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</a:t>
            </a:r>
          </a:p>
          <a:p>
            <a:pPr algn="ctr"/>
            <a:r>
              <a:rPr lang="en-US" b="1" dirty="0" err="1"/>
              <a:t>Embeddings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52531" y="2545444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4527" y="6008390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52606" y="5990152"/>
            <a:ext cx="219456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vectors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414045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96176"/>
            <a:ext cx="1274808" cy="60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305428" y="5990152"/>
            <a:ext cx="147727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24444"/>
            <a:ext cx="12142263" cy="27661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0790" y="3224885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KU pairs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New Training KU vectors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84827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6968" y="344712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Tuning  KU vectors</a:t>
            </a: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378509" y="3631793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7532" y="3204115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63551" y="4362065"/>
            <a:ext cx="1200150" cy="1200150"/>
            <a:chOff x="9374194" y="4415915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4194" y="4415915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678117" y="4822823"/>
              <a:ext cx="7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630052" y="3140438"/>
            <a:ext cx="2155351" cy="148805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82981" y="4003097"/>
            <a:ext cx="1580570" cy="959045"/>
          </a:xfrm>
          <a:prstGeom prst="bentConnector3">
            <a:avLst>
              <a:gd name="adj1" fmla="val 4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52605" y="326177"/>
            <a:ext cx="6011091" cy="248716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3672" y="550033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100,000 KU texts</a:t>
            </a:r>
            <a:endParaRPr lang="en-US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>
            <a:off x="4052531" y="1363851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4687" y="151720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1337" y="1066736"/>
            <a:ext cx="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32" y="330627"/>
            <a:ext cx="6016588" cy="2487351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6076" y="799432"/>
            <a:ext cx="15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7135" y="2149211"/>
            <a:ext cx="10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80226" y="1168764"/>
            <a:ext cx="6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21041" y="4482619"/>
            <a:ext cx="14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 Tunings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589520" y="4477171"/>
            <a:ext cx="9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352423" y="5562215"/>
            <a:ext cx="11203" cy="53396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970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91920" y="64096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9800" y="412490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Train </a:t>
            </a:r>
            <a:r>
              <a:rPr lang="en-US" smtClean="0"/>
              <a:t>Word2Vec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39800" y="4495307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</a:t>
            </a:r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6957422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Learner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74707" y="357626"/>
            <a:ext cx="18339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67</Words>
  <Application>Microsoft Macintosh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21</cp:revision>
  <cp:lastPrinted>2017-02-09T20:02:42Z</cp:lastPrinted>
  <dcterms:created xsi:type="dcterms:W3CDTF">2017-02-08T03:17:51Z</dcterms:created>
  <dcterms:modified xsi:type="dcterms:W3CDTF">2017-02-09T20:06:37Z</dcterms:modified>
</cp:coreProperties>
</file>