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7407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15"/>
  </p:normalViewPr>
  <p:slideViewPr>
    <p:cSldViewPr snapToGrid="0" snapToObjects="1">
      <p:cViewPr>
        <p:scale>
          <a:sx n="107" d="100"/>
          <a:sy n="107" d="100"/>
        </p:scale>
        <p:origin x="14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12256"/>
            <a:ext cx="9144000" cy="257882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90535"/>
            <a:ext cx="9144000" cy="178837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76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4369"/>
            <a:ext cx="2628900" cy="62773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4369"/>
            <a:ext cx="7734300" cy="62773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2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46676"/>
            <a:ext cx="10515600" cy="30812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57045"/>
            <a:ext cx="10515600" cy="16203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71844"/>
            <a:ext cx="5181600" cy="469984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4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4369"/>
            <a:ext cx="10515600" cy="143173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15812"/>
            <a:ext cx="5157787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705713"/>
            <a:ext cx="5157787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15812"/>
            <a:ext cx="5183188" cy="8899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705713"/>
            <a:ext cx="5183188" cy="397969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0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3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6511"/>
            <a:ext cx="6172200" cy="52639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0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3818"/>
            <a:ext cx="3932237" cy="172836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6511"/>
            <a:ext cx="6172200" cy="52639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22182"/>
            <a:ext cx="3932237" cy="41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3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4369"/>
            <a:ext cx="10515600" cy="143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71844"/>
            <a:ext cx="10515600" cy="4699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77324-8CF0-FF4E-9911-986FB4D62F59}" type="datetimeFigureOut">
              <a:rPr lang="en-US" smtClean="0"/>
              <a:t>2/9/17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65447"/>
            <a:ext cx="41148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65447"/>
            <a:ext cx="2743200" cy="394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82536-D76E-C948-BAC3-7D2634056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0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Relationship Id="rId3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>
            <a:off x="2299053" y="6336417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433" y="5785838"/>
            <a:ext cx="12142264" cy="1600005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Magnetic Disk 4"/>
          <p:cNvSpPr/>
          <p:nvPr/>
        </p:nvSpPr>
        <p:spPr>
          <a:xfrm>
            <a:off x="3460861" y="1886536"/>
            <a:ext cx="1183341" cy="658906"/>
          </a:xfrm>
          <a:prstGeom prst="flowChartMagneticDisk">
            <a:avLst/>
          </a:prstGeom>
          <a:ln>
            <a:solidFill>
              <a:schemeClr val="bg2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/>
              <a:t>Word2Vec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0791" y="5990152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pairs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460861" y="3068129"/>
            <a:ext cx="1339741" cy="3802933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Word</a:t>
            </a:r>
          </a:p>
          <a:p>
            <a:pPr algn="ctr"/>
            <a:r>
              <a:rPr lang="en-US" b="1" dirty="0" err="1"/>
              <a:t>Embeddings</a:t>
            </a:r>
            <a:endParaRPr lang="en-US" b="1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4052531" y="2545444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474527" y="6008390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152606" y="5990152"/>
            <a:ext cx="219456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Testing KU vectors</a:t>
            </a:r>
            <a:endParaRPr lang="en-US" b="1" dirty="0"/>
          </a:p>
        </p:txBody>
      </p:sp>
      <p:cxnSp>
        <p:nvCxnSpPr>
          <p:cNvPr id="84" name="Straight Connector 83"/>
          <p:cNvCxnSpPr/>
          <p:nvPr/>
        </p:nvCxnSpPr>
        <p:spPr>
          <a:xfrm>
            <a:off x="4800602" y="6414045"/>
            <a:ext cx="1339741" cy="75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15019" y="6096176"/>
            <a:ext cx="1274808" cy="6096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/>
              <a:t>Predict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10305428" y="5990152"/>
            <a:ext cx="1477270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Results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1432" y="2924444"/>
            <a:ext cx="12142263" cy="2766133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40790" y="3224885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Training KU pairs</a:t>
            </a:r>
            <a:endParaRPr lang="en-US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158351" y="3224886"/>
            <a:ext cx="5037288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New Training KU vectors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284827" y="3224885"/>
            <a:ext cx="1" cy="813816"/>
          </a:xfrm>
          <a:prstGeom prst="line">
            <a:avLst/>
          </a:prstGeom>
          <a:ln w="3492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46968" y="3447128"/>
            <a:ext cx="208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Tuning  KU vectors</a:t>
            </a:r>
          </a:p>
        </p:txBody>
      </p: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2378509" y="3631793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487532" y="3204115"/>
            <a:ext cx="94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Lookup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8763551" y="4362065"/>
            <a:ext cx="1200150" cy="1200150"/>
            <a:chOff x="9374194" y="4415915"/>
            <a:chExt cx="1200150" cy="1200150"/>
          </a:xfrm>
        </p:grpSpPr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4194" y="4415915"/>
              <a:ext cx="1200150" cy="1200150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9678117" y="4822823"/>
              <a:ext cx="781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SVM</a:t>
              </a:r>
            </a:p>
          </p:txBody>
        </p:sp>
      </p:grpSp>
      <p:cxnSp>
        <p:nvCxnSpPr>
          <p:cNvPr id="77" name="Elbow Connector 76"/>
          <p:cNvCxnSpPr>
            <a:endCxn id="72" idx="3"/>
          </p:cNvCxnSpPr>
          <p:nvPr/>
        </p:nvCxnSpPr>
        <p:spPr>
          <a:xfrm rot="5400000">
            <a:off x="9630052" y="3140438"/>
            <a:ext cx="2155351" cy="1488052"/>
          </a:xfrm>
          <a:prstGeom prst="bentConnector2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00602" y="3631794"/>
            <a:ext cx="1357751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>
            <a:endCxn id="72" idx="1"/>
          </p:cNvCxnSpPr>
          <p:nvPr/>
        </p:nvCxnSpPr>
        <p:spPr>
          <a:xfrm>
            <a:off x="7182981" y="4003097"/>
            <a:ext cx="1580570" cy="959045"/>
          </a:xfrm>
          <a:prstGeom prst="bentConnector3">
            <a:avLst>
              <a:gd name="adj1" fmla="val 412"/>
            </a:avLst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250044" y="144379"/>
            <a:ext cx="591365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33672" y="550033"/>
            <a:ext cx="2037721" cy="813816"/>
          </a:xfrm>
          <a:prstGeom prst="round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100,000 KU texts</a:t>
            </a:r>
            <a:endParaRPr lang="en-US" b="1" dirty="0"/>
          </a:p>
        </p:txBody>
      </p:sp>
      <p:cxnSp>
        <p:nvCxnSpPr>
          <p:cNvPr id="22" name="Straight Connector 21"/>
          <p:cNvCxnSpPr>
            <a:endCxn id="5" idx="1"/>
          </p:cNvCxnSpPr>
          <p:nvPr/>
        </p:nvCxnSpPr>
        <p:spPr>
          <a:xfrm>
            <a:off x="4052531" y="1363851"/>
            <a:ext cx="1" cy="522687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184687" y="1517204"/>
            <a:ext cx="7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Train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297" y="651744"/>
            <a:ext cx="1200150" cy="120015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21337" y="1066736"/>
            <a:ext cx="78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SVM</a:t>
            </a:r>
          </a:p>
        </p:txBody>
      </p:sp>
      <p:cxnSp>
        <p:nvCxnSpPr>
          <p:cNvPr id="41" name="Straight Connector 40"/>
          <p:cNvCxnSpPr>
            <a:endCxn id="20" idx="2"/>
          </p:cNvCxnSpPr>
          <p:nvPr/>
        </p:nvCxnSpPr>
        <p:spPr>
          <a:xfrm flipV="1">
            <a:off x="7236619" y="1851894"/>
            <a:ext cx="2689753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0" idx="2"/>
          </p:cNvCxnSpPr>
          <p:nvPr/>
        </p:nvCxnSpPr>
        <p:spPr>
          <a:xfrm>
            <a:off x="9926372" y="1851894"/>
            <a:ext cx="0" cy="137299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9800" y="144379"/>
            <a:ext cx="5986792" cy="2668966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831" y="435755"/>
            <a:ext cx="1829815" cy="1684469"/>
          </a:xfrm>
          <a:prstGeom prst="rect">
            <a:avLst/>
          </a:prstGeom>
        </p:spPr>
      </p:pic>
      <p:cxnSp>
        <p:nvCxnSpPr>
          <p:cNvPr id="56" name="Straight Connector 55"/>
          <p:cNvCxnSpPr/>
          <p:nvPr/>
        </p:nvCxnSpPr>
        <p:spPr>
          <a:xfrm>
            <a:off x="8154723" y="1243318"/>
            <a:ext cx="1161806" cy="0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056076" y="799432"/>
            <a:ext cx="150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Parameters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887135" y="2149211"/>
            <a:ext cx="106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89520" y="2175774"/>
            <a:ext cx="92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780226" y="1168764"/>
            <a:ext cx="6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</a:t>
            </a:r>
            <a:endParaRPr lang="en-US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10021041" y="4482619"/>
            <a:ext cx="149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Best Tunings</a:t>
            </a:r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7589520" y="4477171"/>
            <a:ext cx="992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Train</a:t>
            </a:r>
            <a:endParaRPr lang="en-US" dirty="0"/>
          </a:p>
        </p:txBody>
      </p:sp>
      <p:cxnSp>
        <p:nvCxnSpPr>
          <p:cNvPr id="111" name="Straight Connector 110"/>
          <p:cNvCxnSpPr>
            <a:stCxn id="72" idx="2"/>
            <a:endCxn id="85" idx="0"/>
          </p:cNvCxnSpPr>
          <p:nvPr/>
        </p:nvCxnSpPr>
        <p:spPr>
          <a:xfrm flipH="1">
            <a:off x="9352423" y="5562215"/>
            <a:ext cx="11203" cy="533961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74" idx="3"/>
            <a:endCxn id="85" idx="2"/>
          </p:cNvCxnSpPr>
          <p:nvPr/>
        </p:nvCxnSpPr>
        <p:spPr>
          <a:xfrm>
            <a:off x="8347166" y="63970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9991920" y="6409660"/>
            <a:ext cx="367853" cy="3922"/>
          </a:xfrm>
          <a:prstGeom prst="line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98237" y="251089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Train </a:t>
            </a:r>
            <a:r>
              <a:rPr lang="en-US" smtClean="0"/>
              <a:t>Word2Vec</a:t>
            </a:r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>
            <a:off x="100104" y="4495307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/>
              <a:t>Train </a:t>
            </a:r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41" name="TextBox 140"/>
          <p:cNvSpPr txBox="1"/>
          <p:nvPr/>
        </p:nvSpPr>
        <p:spPr>
          <a:xfrm>
            <a:off x="98237" y="6935830"/>
            <a:ext cx="175678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Test Learner</a:t>
            </a:r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0252323" y="235918"/>
            <a:ext cx="183394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/>
              <a:t>Parameter Tuning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45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Fu</dc:creator>
  <cp:lastModifiedBy>Wei Fu</cp:lastModifiedBy>
  <cp:revision>24</cp:revision>
  <cp:lastPrinted>2017-02-09T20:07:15Z</cp:lastPrinted>
  <dcterms:created xsi:type="dcterms:W3CDTF">2017-02-08T03:17:51Z</dcterms:created>
  <dcterms:modified xsi:type="dcterms:W3CDTF">2017-02-09T20:12:36Z</dcterms:modified>
</cp:coreProperties>
</file>