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>
        <p:scale>
          <a:sx n="125" d="100"/>
          <a:sy n="125" d="100"/>
        </p:scale>
        <p:origin x="144" y="-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21433" y="5785838"/>
            <a:ext cx="12142264" cy="160000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800" y="144379"/>
            <a:ext cx="598679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1432" y="2924444"/>
            <a:ext cx="12142263" cy="276613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273972" y="6410426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gnetic Disk 4"/>
          <p:cNvSpPr/>
          <p:nvPr/>
        </p:nvSpPr>
        <p:spPr>
          <a:xfrm>
            <a:off x="3460861" y="1886536"/>
            <a:ext cx="1183341" cy="658906"/>
          </a:xfrm>
          <a:prstGeom prst="flowChartMagneticDisk">
            <a:avLst/>
          </a:prstGeom>
          <a:ln>
            <a:solidFill>
              <a:schemeClr val="bg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Word2Vec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0861" y="3068129"/>
            <a:ext cx="1339741" cy="3802933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</a:t>
            </a:r>
          </a:p>
          <a:p>
            <a:pPr algn="ctr"/>
            <a:r>
              <a:rPr lang="en-US" b="1" dirty="0" err="1"/>
              <a:t>Embeddings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052531" y="2545444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45563" y="6046656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Lookup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152606" y="5990152"/>
            <a:ext cx="219456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KU vectors</a:t>
            </a:r>
            <a:endParaRPr lang="en-US" b="1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800602" y="6414045"/>
            <a:ext cx="1339741" cy="75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15019" y="6096176"/>
            <a:ext cx="1274808" cy="60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Predict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0305428" y="5990152"/>
            <a:ext cx="147727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40790" y="3224885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KU pairs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158351" y="3224886"/>
            <a:ext cx="5037288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New Training KU vectors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284827" y="3224885"/>
            <a:ext cx="1" cy="81381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46968" y="3447128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Tuning  KU vectors</a:t>
            </a:r>
          </a:p>
        </p:txBody>
      </p: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2378509" y="3631793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7532" y="3204115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Lookup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763551" y="4362065"/>
            <a:ext cx="1200150" cy="1200150"/>
            <a:chOff x="9374194" y="4415915"/>
            <a:chExt cx="1200150" cy="120015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4194" y="4415915"/>
              <a:ext cx="1200150" cy="120015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678117" y="4822823"/>
              <a:ext cx="781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SVM</a:t>
              </a:r>
            </a:p>
          </p:txBody>
        </p:sp>
      </p:grpSp>
      <p:cxnSp>
        <p:nvCxnSpPr>
          <p:cNvPr id="77" name="Elbow Connector 76"/>
          <p:cNvCxnSpPr>
            <a:endCxn id="72" idx="3"/>
          </p:cNvCxnSpPr>
          <p:nvPr/>
        </p:nvCxnSpPr>
        <p:spPr>
          <a:xfrm rot="5400000">
            <a:off x="9630052" y="3140438"/>
            <a:ext cx="2155351" cy="148805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800602" y="3631794"/>
            <a:ext cx="1357751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72" idx="1"/>
          </p:cNvCxnSpPr>
          <p:nvPr/>
        </p:nvCxnSpPr>
        <p:spPr>
          <a:xfrm>
            <a:off x="7182981" y="4003097"/>
            <a:ext cx="1580570" cy="959045"/>
          </a:xfrm>
          <a:prstGeom prst="bentConnector3">
            <a:avLst>
              <a:gd name="adj1" fmla="val 41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50044" y="144379"/>
            <a:ext cx="591365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33672" y="550033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100,000 KU texts</a:t>
            </a:r>
            <a:endParaRPr lang="en-US" b="1" dirty="0"/>
          </a:p>
        </p:txBody>
      </p:sp>
      <p:cxnSp>
        <p:nvCxnSpPr>
          <p:cNvPr id="22" name="Straight Connector 21"/>
          <p:cNvCxnSpPr>
            <a:endCxn id="5" idx="1"/>
          </p:cNvCxnSpPr>
          <p:nvPr/>
        </p:nvCxnSpPr>
        <p:spPr>
          <a:xfrm>
            <a:off x="4052531" y="1363851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4687" y="1517204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297" y="651744"/>
            <a:ext cx="1200150" cy="12001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621337" y="1066736"/>
            <a:ext cx="7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cxnSp>
        <p:nvCxnSpPr>
          <p:cNvPr id="41" name="Straight Connector 40"/>
          <p:cNvCxnSpPr>
            <a:endCxn id="20" idx="2"/>
          </p:cNvCxnSpPr>
          <p:nvPr/>
        </p:nvCxnSpPr>
        <p:spPr>
          <a:xfrm flipV="1">
            <a:off x="7236619" y="1851894"/>
            <a:ext cx="2689753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</p:cNvCxnSpPr>
          <p:nvPr/>
        </p:nvCxnSpPr>
        <p:spPr>
          <a:xfrm>
            <a:off x="9926372" y="1851894"/>
            <a:ext cx="0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31" y="435755"/>
            <a:ext cx="1829815" cy="16844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8154723" y="1243318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56076" y="799432"/>
            <a:ext cx="15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Parameters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87135" y="2149211"/>
            <a:ext cx="106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Evaluate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89520" y="2175774"/>
            <a:ext cx="9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80226" y="1168764"/>
            <a:ext cx="6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0021041" y="4482619"/>
            <a:ext cx="14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 Tunings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589520" y="4477171"/>
            <a:ext cx="9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1" name="Straight Connector 110"/>
          <p:cNvCxnSpPr>
            <a:stCxn id="72" idx="2"/>
            <a:endCxn id="85" idx="0"/>
          </p:cNvCxnSpPr>
          <p:nvPr/>
        </p:nvCxnSpPr>
        <p:spPr>
          <a:xfrm flipH="1">
            <a:off x="9352423" y="5562215"/>
            <a:ext cx="11203" cy="53396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3"/>
            <a:endCxn id="85" idx="2"/>
          </p:cNvCxnSpPr>
          <p:nvPr/>
        </p:nvCxnSpPr>
        <p:spPr>
          <a:xfrm>
            <a:off x="8347166" y="63970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991920" y="64096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8237" y="251089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Train </a:t>
            </a:r>
            <a:r>
              <a:rPr lang="en-US" smtClean="0"/>
              <a:t>Word2Vec</a:t>
            </a:r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0104" y="4495307"/>
            <a:ext cx="14436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</a:t>
            </a:r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98237" y="6935830"/>
            <a:ext cx="14455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Test Learner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52323" y="235918"/>
            <a:ext cx="18339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Parameter Tuning</a:t>
            </a:r>
            <a:endParaRPr lang="en-US" dirty="0"/>
          </a:p>
        </p:txBody>
      </p:sp>
      <p:sp>
        <p:nvSpPr>
          <p:cNvPr id="146" name="Rounded Rectangle 145"/>
          <p:cNvSpPr/>
          <p:nvPr/>
        </p:nvSpPr>
        <p:spPr>
          <a:xfrm>
            <a:off x="255200" y="5990152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Testing </a:t>
            </a:r>
            <a:r>
              <a:rPr lang="en-US" b="1" dirty="0"/>
              <a:t>KU pairs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45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Fu</dc:creator>
  <cp:lastModifiedBy>Wei Fu</cp:lastModifiedBy>
  <cp:revision>29</cp:revision>
  <cp:lastPrinted>2017-02-09T20:14:46Z</cp:lastPrinted>
  <dcterms:created xsi:type="dcterms:W3CDTF">2017-02-08T03:17:51Z</dcterms:created>
  <dcterms:modified xsi:type="dcterms:W3CDTF">2017-02-09T20:23:03Z</dcterms:modified>
</cp:coreProperties>
</file>