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98" d="100"/>
          <a:sy n="98" d="100"/>
        </p:scale>
        <p:origin x="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21434" y="5687613"/>
            <a:ext cx="12142262" cy="166996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800" y="144379"/>
            <a:ext cx="598679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49091"/>
            <a:ext cx="12142264" cy="254454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326224" y="6358174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3431106" y="1886536"/>
            <a:ext cx="1790309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Word2Vec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60861" y="3133444"/>
            <a:ext cx="1747281" cy="3802933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Word</a:t>
            </a:r>
          </a:p>
          <a:p>
            <a:pPr algn="ctr"/>
            <a:r>
              <a:rPr lang="en-US" sz="2400" b="1" dirty="0" err="1"/>
              <a:t>Embeddings</a:t>
            </a:r>
            <a:endParaRPr lang="en-US" sz="2400" b="1" dirty="0"/>
          </a:p>
        </p:txBody>
      </p:sp>
      <p:cxnSp>
        <p:nvCxnSpPr>
          <p:cNvPr id="28" name="Straight Connector 27"/>
          <p:cNvCxnSpPr>
            <a:endCxn id="13" idx="0"/>
          </p:cNvCxnSpPr>
          <p:nvPr/>
        </p:nvCxnSpPr>
        <p:spPr>
          <a:xfrm>
            <a:off x="4326851" y="2545444"/>
            <a:ext cx="7651" cy="588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058" y="5930448"/>
            <a:ext cx="1075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Lookup</a:t>
            </a:r>
            <a:endParaRPr lang="en-US" sz="2200" dirty="0"/>
          </a:p>
        </p:txBody>
      </p:sp>
      <p:sp>
        <p:nvSpPr>
          <p:cNvPr id="74" name="Rounded Rectangle 73"/>
          <p:cNvSpPr/>
          <p:nvPr/>
        </p:nvSpPr>
        <p:spPr>
          <a:xfrm>
            <a:off x="6152606" y="5911774"/>
            <a:ext cx="2194560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KU vectors</a:t>
            </a:r>
            <a:endParaRPr lang="en-US" sz="2400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335667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17798"/>
            <a:ext cx="1537304" cy="60961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514356" y="5891170"/>
            <a:ext cx="1477270" cy="813816"/>
          </a:xfrm>
          <a:prstGeom prst="round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8379" y="3224885"/>
            <a:ext cx="2484900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Training KU pairs</a:t>
            </a:r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/>
              <a:t>  New Training KU vectors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98339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21337" y="3212009"/>
            <a:ext cx="208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Tuning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KU </a:t>
            </a:r>
            <a:r>
              <a:rPr lang="en-US" sz="2400" b="1" dirty="0" smtClean="0">
                <a:solidFill>
                  <a:schemeClr val="bg1"/>
                </a:solidFill>
              </a:rPr>
              <a:t>vectors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563279" y="3631793"/>
            <a:ext cx="897582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93742" y="3190112"/>
            <a:ext cx="1147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Lookup</a:t>
            </a:r>
            <a:endParaRPr lang="en-US" sz="2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8889503" y="4130481"/>
            <a:ext cx="1200150" cy="1200150"/>
            <a:chOff x="9500146" y="4184331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00146" y="4184331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714843" y="4534860"/>
              <a:ext cx="781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888982" y="3004504"/>
            <a:ext cx="1926724" cy="1525381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92958" y="4029186"/>
            <a:ext cx="1696545" cy="701370"/>
          </a:xfrm>
          <a:prstGeom prst="bentConnector3">
            <a:avLst>
              <a:gd name="adj1" fmla="val 380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0044" y="144379"/>
            <a:ext cx="591365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57251" y="550034"/>
            <a:ext cx="2469148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100,000 KU texts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 flipH="1">
            <a:off x="4326261" y="1363851"/>
            <a:ext cx="590" cy="522685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2926" y="1465850"/>
            <a:ext cx="103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541713" y="982992"/>
            <a:ext cx="78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18368" y="536471"/>
            <a:ext cx="165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5839" y="2202349"/>
            <a:ext cx="141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02563" y="1091524"/>
            <a:ext cx="620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</a:t>
            </a:r>
            <a:endParaRPr lang="en-US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922871" y="4285523"/>
            <a:ext cx="1858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Tunings</a:t>
            </a:r>
            <a:endParaRPr lang="en-US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549678" y="4297953"/>
            <a:ext cx="99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</a:t>
            </a:r>
            <a:endParaRPr lang="en-US" sz="2400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483671" y="5330631"/>
            <a:ext cx="5907" cy="68716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18682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0187865" y="6331282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36" y="251089"/>
            <a:ext cx="217573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Train </a:t>
            </a:r>
            <a:r>
              <a:rPr lang="en-US" sz="2400" dirty="0" smtClean="0"/>
              <a:t>Word2Vec</a:t>
            </a:r>
            <a:endParaRPr lang="en-US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103" y="4495307"/>
            <a:ext cx="1872705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Train </a:t>
            </a:r>
            <a:r>
              <a:rPr lang="en-US" sz="2400" dirty="0" smtClean="0"/>
              <a:t>Learner</a:t>
            </a:r>
            <a:endParaRPr lang="en-US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87558" y="6843664"/>
            <a:ext cx="1874571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 Learner</a:t>
            </a:r>
            <a:endParaRPr lang="en-US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9574599" y="209792"/>
            <a:ext cx="251167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Parameter Tuning</a:t>
            </a:r>
            <a:endParaRPr lang="en-US" sz="2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78379" y="5911774"/>
            <a:ext cx="2432273" cy="81381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Testing KU pairs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47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32</cp:revision>
  <cp:lastPrinted>2017-02-09T20:23:16Z</cp:lastPrinted>
  <dcterms:created xsi:type="dcterms:W3CDTF">2017-02-08T03:17:51Z</dcterms:created>
  <dcterms:modified xsi:type="dcterms:W3CDTF">2017-02-09T20:57:33Z</dcterms:modified>
</cp:coreProperties>
</file>