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740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>
        <p:scale>
          <a:sx n="98" d="100"/>
          <a:sy n="98" d="100"/>
        </p:scale>
        <p:origin x="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256"/>
            <a:ext cx="9144000" cy="25788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0535"/>
            <a:ext cx="9144000" cy="1788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4369"/>
            <a:ext cx="2628900" cy="6277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4369"/>
            <a:ext cx="7734300" cy="6277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46676"/>
            <a:ext cx="10515600" cy="30812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7045"/>
            <a:ext cx="10515600" cy="16203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4369"/>
            <a:ext cx="10515600" cy="14317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15812"/>
            <a:ext cx="5157787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05713"/>
            <a:ext cx="5157787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5812"/>
            <a:ext cx="5183188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05713"/>
            <a:ext cx="5183188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6511"/>
            <a:ext cx="6172200" cy="52639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6511"/>
            <a:ext cx="6172200" cy="5263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4369"/>
            <a:ext cx="10515600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1844"/>
            <a:ext cx="10515600" cy="46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65447"/>
            <a:ext cx="411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21434" y="5687613"/>
            <a:ext cx="12142262" cy="1669968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800" y="144379"/>
            <a:ext cx="5986792" cy="266896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1432" y="2949091"/>
            <a:ext cx="12142264" cy="254454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326224" y="6358174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gnetic Disk 4"/>
          <p:cNvSpPr/>
          <p:nvPr/>
        </p:nvSpPr>
        <p:spPr>
          <a:xfrm>
            <a:off x="3431106" y="1886536"/>
            <a:ext cx="1790309" cy="658906"/>
          </a:xfrm>
          <a:prstGeom prst="flowChartMagneticDisk">
            <a:avLst/>
          </a:prstGeom>
          <a:ln>
            <a:solidFill>
              <a:schemeClr val="bg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Word2Vec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60861" y="3133444"/>
            <a:ext cx="1747281" cy="3802933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Word</a:t>
            </a:r>
          </a:p>
          <a:p>
            <a:pPr algn="ctr"/>
            <a:r>
              <a:rPr lang="en-US" sz="2400" b="1" dirty="0" err="1"/>
              <a:t>Embeddings</a:t>
            </a:r>
            <a:endParaRPr lang="en-US" sz="2400" b="1" dirty="0"/>
          </a:p>
        </p:txBody>
      </p:sp>
      <p:cxnSp>
        <p:nvCxnSpPr>
          <p:cNvPr id="28" name="Straight Connector 27"/>
          <p:cNvCxnSpPr>
            <a:endCxn id="13" idx="0"/>
          </p:cNvCxnSpPr>
          <p:nvPr/>
        </p:nvCxnSpPr>
        <p:spPr>
          <a:xfrm>
            <a:off x="4326851" y="2545444"/>
            <a:ext cx="7651" cy="5880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2058" y="5930448"/>
            <a:ext cx="1075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Lookup</a:t>
            </a:r>
            <a:endParaRPr lang="en-US" sz="2200" dirty="0"/>
          </a:p>
        </p:txBody>
      </p:sp>
      <p:sp>
        <p:nvSpPr>
          <p:cNvPr id="74" name="Rounded Rectangle 73"/>
          <p:cNvSpPr/>
          <p:nvPr/>
        </p:nvSpPr>
        <p:spPr>
          <a:xfrm>
            <a:off x="6152606" y="5911774"/>
            <a:ext cx="2194560" cy="8138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Testing KU vectors</a:t>
            </a:r>
            <a:endParaRPr lang="en-US" sz="2400" b="1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800602" y="6335667"/>
            <a:ext cx="1339741" cy="75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15019" y="6017798"/>
            <a:ext cx="1537304" cy="60961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Predict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0514356" y="5891170"/>
            <a:ext cx="1477270" cy="813816"/>
          </a:xfrm>
          <a:prstGeom prst="round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Results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8379" y="3224885"/>
            <a:ext cx="2484900" cy="8138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KU pairs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158351" y="3224886"/>
            <a:ext cx="5037288" cy="8138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  New Training KU vectors</a:t>
            </a:r>
            <a:endParaRPr lang="en-US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98339" y="3224885"/>
            <a:ext cx="1" cy="81381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21337" y="3212009"/>
            <a:ext cx="2084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Tuning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KU </a:t>
            </a:r>
            <a:r>
              <a:rPr lang="en-US" sz="2400" b="1" dirty="0" smtClean="0">
                <a:solidFill>
                  <a:schemeClr val="bg1"/>
                </a:solidFill>
              </a:rPr>
              <a:t>vectors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2563279" y="3631793"/>
            <a:ext cx="897582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93742" y="3190112"/>
            <a:ext cx="1147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Lookup</a:t>
            </a:r>
            <a:endParaRPr lang="en-US" sz="22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8889503" y="4130481"/>
            <a:ext cx="1200150" cy="1200150"/>
            <a:chOff x="9500146" y="4184331"/>
            <a:chExt cx="1200150" cy="120015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00146" y="4184331"/>
              <a:ext cx="1200150" cy="120015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9714843" y="4534860"/>
              <a:ext cx="781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SVM</a:t>
              </a:r>
            </a:p>
          </p:txBody>
        </p:sp>
      </p:grpSp>
      <p:cxnSp>
        <p:nvCxnSpPr>
          <p:cNvPr id="77" name="Elbow Connector 76"/>
          <p:cNvCxnSpPr>
            <a:endCxn id="72" idx="3"/>
          </p:cNvCxnSpPr>
          <p:nvPr/>
        </p:nvCxnSpPr>
        <p:spPr>
          <a:xfrm rot="5400000">
            <a:off x="9888982" y="3004504"/>
            <a:ext cx="1926724" cy="1525381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800602" y="3631794"/>
            <a:ext cx="1357751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72" idx="1"/>
          </p:cNvCxnSpPr>
          <p:nvPr/>
        </p:nvCxnSpPr>
        <p:spPr>
          <a:xfrm>
            <a:off x="7192958" y="4029186"/>
            <a:ext cx="1696545" cy="701370"/>
          </a:xfrm>
          <a:prstGeom prst="bentConnector3">
            <a:avLst>
              <a:gd name="adj1" fmla="val 380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50044" y="144379"/>
            <a:ext cx="5913652" cy="266896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57251" y="550034"/>
            <a:ext cx="2469148" cy="8138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100,000 KU texts</a:t>
            </a:r>
            <a:endParaRPr lang="en-US" sz="2400" b="1" dirty="0"/>
          </a:p>
        </p:txBody>
      </p:sp>
      <p:cxnSp>
        <p:nvCxnSpPr>
          <p:cNvPr id="22" name="Straight Connector 21"/>
          <p:cNvCxnSpPr>
            <a:endCxn id="5" idx="1"/>
          </p:cNvCxnSpPr>
          <p:nvPr/>
        </p:nvCxnSpPr>
        <p:spPr>
          <a:xfrm flipH="1">
            <a:off x="4326261" y="1363851"/>
            <a:ext cx="590" cy="522685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7841" y="1387800"/>
            <a:ext cx="103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297" y="651744"/>
            <a:ext cx="1200150" cy="12001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541713" y="982992"/>
            <a:ext cx="78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SVM</a:t>
            </a:r>
          </a:p>
        </p:txBody>
      </p:sp>
      <p:cxnSp>
        <p:nvCxnSpPr>
          <p:cNvPr id="41" name="Straight Connector 40"/>
          <p:cNvCxnSpPr>
            <a:endCxn id="20" idx="2"/>
          </p:cNvCxnSpPr>
          <p:nvPr/>
        </p:nvCxnSpPr>
        <p:spPr>
          <a:xfrm flipV="1">
            <a:off x="7236619" y="1851894"/>
            <a:ext cx="2689753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2"/>
          </p:cNvCxnSpPr>
          <p:nvPr/>
        </p:nvCxnSpPr>
        <p:spPr>
          <a:xfrm>
            <a:off x="9926372" y="1851894"/>
            <a:ext cx="0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31" y="435755"/>
            <a:ext cx="1829815" cy="1684469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8154723" y="1243318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898545" y="1370948"/>
            <a:ext cx="165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85839" y="2202349"/>
            <a:ext cx="141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Evaluate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89520" y="2175774"/>
            <a:ext cx="92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82188" y="1085941"/>
            <a:ext cx="620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 DE</a:t>
            </a:r>
            <a:endParaRPr lang="en-US" sz="2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0011680" y="4793041"/>
            <a:ext cx="18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Best Tunings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552153" y="4795416"/>
            <a:ext cx="99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11" name="Straight Connector 110"/>
          <p:cNvCxnSpPr>
            <a:stCxn id="72" idx="2"/>
            <a:endCxn id="85" idx="0"/>
          </p:cNvCxnSpPr>
          <p:nvPr/>
        </p:nvCxnSpPr>
        <p:spPr>
          <a:xfrm flipH="1">
            <a:off x="9483671" y="5330631"/>
            <a:ext cx="5907" cy="68716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3"/>
            <a:endCxn id="85" idx="2"/>
          </p:cNvCxnSpPr>
          <p:nvPr/>
        </p:nvCxnSpPr>
        <p:spPr>
          <a:xfrm>
            <a:off x="8347166" y="6318682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187865" y="6331282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8236" y="251089"/>
            <a:ext cx="2175735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Train </a:t>
            </a:r>
            <a:r>
              <a:rPr lang="en-US" sz="2400" dirty="0" smtClean="0"/>
              <a:t>Word2Vec</a:t>
            </a:r>
            <a:endParaRPr lang="en-US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103" y="4495307"/>
            <a:ext cx="1872705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Train </a:t>
            </a:r>
            <a:r>
              <a:rPr lang="en-US" sz="2400" dirty="0" smtClean="0"/>
              <a:t>Learner</a:t>
            </a:r>
            <a:endParaRPr lang="en-US" sz="2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87558" y="6843664"/>
            <a:ext cx="1874571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 Learner</a:t>
            </a:r>
            <a:endParaRPr lang="en-US" sz="2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9643829" y="226037"/>
            <a:ext cx="2417027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Parameter Tuning</a:t>
            </a:r>
            <a:endParaRPr lang="en-US" sz="2400" dirty="0"/>
          </a:p>
        </p:txBody>
      </p:sp>
      <p:sp>
        <p:nvSpPr>
          <p:cNvPr id="146" name="Rounded Rectangle 145"/>
          <p:cNvSpPr/>
          <p:nvPr/>
        </p:nvSpPr>
        <p:spPr>
          <a:xfrm>
            <a:off x="78379" y="5911774"/>
            <a:ext cx="2432273" cy="8138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Testing KU pairs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9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48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Fu</dc:creator>
  <cp:lastModifiedBy>Wei Fu</cp:lastModifiedBy>
  <cp:revision>34</cp:revision>
  <cp:lastPrinted>2017-02-09T20:57:52Z</cp:lastPrinted>
  <dcterms:created xsi:type="dcterms:W3CDTF">2017-02-08T03:17:51Z</dcterms:created>
  <dcterms:modified xsi:type="dcterms:W3CDTF">2017-02-09T21:00:45Z</dcterms:modified>
</cp:coreProperties>
</file>