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701" autoAdjust="0"/>
  </p:normalViewPr>
  <p:slideViewPr>
    <p:cSldViewPr snapToGrid="0" snapToObjects="1">
      <p:cViewPr varScale="1">
        <p:scale>
          <a:sx n="107" d="100"/>
          <a:sy n="10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262" y="386547"/>
            <a:ext cx="166066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BeforeDevelopment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69948" y="3278296"/>
            <a:ext cx="5587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66446" y="3156917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4449602" y="2608505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4786622" y="3894006"/>
            <a:ext cx="4918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09566" y="5020716"/>
            <a:ext cx="69154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IntTest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211620" y="5651623"/>
            <a:ext cx="7258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SysTest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06316" y="960643"/>
            <a:ext cx="81330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Planning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708254" y="1489970"/>
            <a:ext cx="596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Reqts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416" y="2261020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765074" y="1842848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3044390" y="2688739"/>
            <a:ext cx="6747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15108" y="3440461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2054602" y="2971683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2412999" y="2161065"/>
            <a:ext cx="4824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HLD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94989" y="1911776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2758206" y="1470437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7892959" y="6368421"/>
            <a:ext cx="9913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AcceptTest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545316" y="4432018"/>
            <a:ext cx="83417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QualTest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0739" y="723319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1619" y="1287126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7480" y="1830246"/>
            <a:ext cx="335519" cy="263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89834" y="2437240"/>
            <a:ext cx="244532" cy="1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882" y="2999058"/>
            <a:ext cx="316504" cy="25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26032" y="3615068"/>
            <a:ext cx="311747" cy="2789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100" y="4198218"/>
            <a:ext cx="236810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73837" y="4736230"/>
            <a:ext cx="298283" cy="25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93758" y="5360750"/>
            <a:ext cx="387061" cy="29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48555" y="5968990"/>
            <a:ext cx="410961" cy="33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1439224" y="1828211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Freeform 41"/>
          <p:cNvSpPr/>
          <p:nvPr/>
        </p:nvSpPr>
        <p:spPr>
          <a:xfrm>
            <a:off x="2754604" y="3035293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Freeform 42"/>
          <p:cNvSpPr/>
          <p:nvPr/>
        </p:nvSpPr>
        <p:spPr>
          <a:xfrm flipV="1">
            <a:off x="2684750" y="1811430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Freeform 43"/>
          <p:cNvSpPr/>
          <p:nvPr/>
        </p:nvSpPr>
        <p:spPr>
          <a:xfrm flipV="1">
            <a:off x="4365875" y="2931655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4629122" y="386547"/>
            <a:ext cx="4214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KEY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Reqts = Requirements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HLD = High level design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QualTest = Qualification tests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IntTest = Integrations tests (with parts from other developers)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SysTest = System test (e.g. load stress tests)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AcceptTest= Acceptance tests (for users)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44736" y="5933236"/>
            <a:ext cx="390752" cy="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380740" y="5320659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97530" y="5473059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614320" y="5625459"/>
            <a:ext cx="75775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08734" y="5779347"/>
            <a:ext cx="746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Backlog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>
            <a:off x="2174142" y="5355230"/>
            <a:ext cx="1187985" cy="1201779"/>
          </a:xfrm>
          <a:prstGeom prst="arc">
            <a:avLst/>
          </a:prstGeom>
          <a:ln>
            <a:solidFill>
              <a:srgbClr val="E46C0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2078070" y="5348088"/>
            <a:ext cx="1187985" cy="1201779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2166368" y="5427536"/>
            <a:ext cx="1187985" cy="1201779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2070296" y="5431836"/>
            <a:ext cx="1187985" cy="1201779"/>
          </a:xfrm>
          <a:prstGeom prst="arc">
            <a:avLst/>
          </a:prstGeom>
          <a:ln>
            <a:solidFill>
              <a:srgbClr val="E46C0A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505436" y="5933236"/>
            <a:ext cx="366621" cy="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3957910" y="5791272"/>
            <a:ext cx="748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Release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>
            <a:off x="3168567" y="4900373"/>
            <a:ext cx="437473" cy="486139"/>
          </a:xfrm>
          <a:prstGeom prst="arc">
            <a:avLst/>
          </a:prstGeom>
          <a:ln>
            <a:solidFill>
              <a:srgbClr val="E46C0A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055311" y="4910917"/>
            <a:ext cx="480560" cy="442550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3160793" y="4972678"/>
            <a:ext cx="437473" cy="486139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047538" y="4994666"/>
            <a:ext cx="480558" cy="442551"/>
          </a:xfrm>
          <a:prstGeom prst="arc">
            <a:avLst/>
          </a:prstGeom>
          <a:ln>
            <a:solidFill>
              <a:srgbClr val="E46C0A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29356" y="5528421"/>
            <a:ext cx="766318" cy="95410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3045881" y="4987104"/>
            <a:ext cx="606281" cy="3600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652162" y="5427536"/>
            <a:ext cx="219896" cy="259698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1"/>
          <p:cNvSpPr/>
          <p:nvPr/>
        </p:nvSpPr>
        <p:spPr>
          <a:xfrm>
            <a:off x="3848317" y="536660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  <p:sp>
        <p:nvSpPr>
          <p:cNvPr id="29" name="Rectangle 28"/>
          <p:cNvSpPr/>
          <p:nvPr/>
        </p:nvSpPr>
        <p:spPr>
          <a:xfrm>
            <a:off x="220262" y="4807426"/>
            <a:ext cx="4595229" cy="19348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2049" y="4631185"/>
            <a:ext cx="11426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Agile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92</Words>
  <Application>Microsoft Macintosh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20</cp:revision>
  <dcterms:created xsi:type="dcterms:W3CDTF">2015-02-23T03:09:23Z</dcterms:created>
  <dcterms:modified xsi:type="dcterms:W3CDTF">2015-02-23T04:12:35Z</dcterms:modified>
</cp:coreProperties>
</file>