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701" autoAdjust="0"/>
  </p:normalViewPr>
  <p:slideViewPr>
    <p:cSldViewPr snapToGrid="0" snapToObjects="1">
      <p:cViewPr varScale="1">
        <p:scale>
          <a:sx n="107" d="100"/>
          <a:sy n="10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262" y="386547"/>
            <a:ext cx="166066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BeforeDevelopment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69948" y="3278296"/>
            <a:ext cx="5587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66446" y="3156917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4449602" y="2608505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4786622" y="3894006"/>
            <a:ext cx="4918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09566" y="5020716"/>
            <a:ext cx="69154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IntTest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211620" y="5651623"/>
            <a:ext cx="7258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SysTest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06316" y="960643"/>
            <a:ext cx="81330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Planning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708254" y="1489970"/>
            <a:ext cx="596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Reqts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416" y="2261020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765074" y="1842848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3044390" y="2688739"/>
            <a:ext cx="6747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15108" y="3440461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2054602" y="2971683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2412999" y="2161065"/>
            <a:ext cx="4824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HLD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94989" y="1911776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2758206" y="1470437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7892959" y="6368421"/>
            <a:ext cx="9913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AcceptTest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545316" y="4432018"/>
            <a:ext cx="83417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QualTest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0739" y="723319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1619" y="1287126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7480" y="1830246"/>
            <a:ext cx="335519" cy="263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89834" y="2437240"/>
            <a:ext cx="244532" cy="1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882" y="2999058"/>
            <a:ext cx="316504" cy="25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26032" y="3615068"/>
            <a:ext cx="311747" cy="2789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100" y="4198218"/>
            <a:ext cx="236810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73837" y="4736230"/>
            <a:ext cx="298283" cy="25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93758" y="5360750"/>
            <a:ext cx="387061" cy="29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48555" y="5968990"/>
            <a:ext cx="410961" cy="33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1439224" y="1828211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Freeform 41"/>
          <p:cNvSpPr/>
          <p:nvPr/>
        </p:nvSpPr>
        <p:spPr>
          <a:xfrm>
            <a:off x="2754604" y="3035293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Freeform 42"/>
          <p:cNvSpPr/>
          <p:nvPr/>
        </p:nvSpPr>
        <p:spPr>
          <a:xfrm flipV="1">
            <a:off x="2684750" y="1811430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Freeform 43"/>
          <p:cNvSpPr/>
          <p:nvPr/>
        </p:nvSpPr>
        <p:spPr>
          <a:xfrm flipV="1">
            <a:off x="4365875" y="2931655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4629122" y="386547"/>
            <a:ext cx="4214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KEY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Reqts = Requirements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HLD = High level design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QualTest = Qualification tests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IntTest = Integrations tests (with parts from other developers)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SysTest = System test (e.g. load stress tests)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AcceptTest= Acceptance tests (for users)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19</cp:revision>
  <dcterms:created xsi:type="dcterms:W3CDTF">2015-02-23T03:09:23Z</dcterms:created>
  <dcterms:modified xsi:type="dcterms:W3CDTF">2015-02-23T04:06:51Z</dcterms:modified>
</cp:coreProperties>
</file>