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7" autoAdjust="0"/>
    <p:restoredTop sz="94701" autoAdjust="0"/>
  </p:normalViewPr>
  <p:slideViewPr>
    <p:cSldViewPr snapToGrid="0" snapToObjects="1">
      <p:cViewPr varScale="1">
        <p:scale>
          <a:sx n="107" d="100"/>
          <a:sy n="107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7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6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3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2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5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1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2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1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8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5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262" y="386547"/>
            <a:ext cx="166066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BeforeDevelopment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969948" y="3278296"/>
            <a:ext cx="55872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Code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766446" y="3156917"/>
            <a:ext cx="710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review</a:t>
            </a:r>
            <a:endParaRPr lang="en-US" sz="1400" i="1" dirty="0"/>
          </a:p>
        </p:txBody>
      </p:sp>
      <p:sp>
        <p:nvSpPr>
          <p:cNvPr id="7" name="Rectangle 6"/>
          <p:cNvSpPr/>
          <p:nvPr/>
        </p:nvSpPr>
        <p:spPr>
          <a:xfrm>
            <a:off x="4449602" y="2608505"/>
            <a:ext cx="744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inspect</a:t>
            </a:r>
            <a:endParaRPr lang="en-US" sz="1400" i="1" dirty="0"/>
          </a:p>
        </p:txBody>
      </p:sp>
      <p:sp>
        <p:nvSpPr>
          <p:cNvPr id="8" name="Rectangle 7"/>
          <p:cNvSpPr/>
          <p:nvPr/>
        </p:nvSpPr>
        <p:spPr>
          <a:xfrm>
            <a:off x="4786622" y="3894006"/>
            <a:ext cx="49184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Test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309566" y="5020716"/>
            <a:ext cx="69154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IntTest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211620" y="5651623"/>
            <a:ext cx="725817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SysTest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006316" y="960643"/>
            <a:ext cx="81330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Planning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708254" y="1489970"/>
            <a:ext cx="59616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Reqts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331416" y="2261020"/>
            <a:ext cx="710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review</a:t>
            </a:r>
            <a:endParaRPr lang="en-US" sz="1400" i="1" dirty="0"/>
          </a:p>
        </p:txBody>
      </p:sp>
      <p:sp>
        <p:nvSpPr>
          <p:cNvPr id="14" name="Rectangle 13"/>
          <p:cNvSpPr/>
          <p:nvPr/>
        </p:nvSpPr>
        <p:spPr>
          <a:xfrm>
            <a:off x="765074" y="1842848"/>
            <a:ext cx="744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inspect</a:t>
            </a:r>
            <a:endParaRPr lang="en-US" sz="1400" i="1" dirty="0"/>
          </a:p>
        </p:txBody>
      </p:sp>
      <p:sp>
        <p:nvSpPr>
          <p:cNvPr id="15" name="Rectangle 14"/>
          <p:cNvSpPr/>
          <p:nvPr/>
        </p:nvSpPr>
        <p:spPr>
          <a:xfrm>
            <a:off x="3044390" y="2688739"/>
            <a:ext cx="67470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Design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715108" y="3440461"/>
            <a:ext cx="710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review</a:t>
            </a:r>
            <a:endParaRPr lang="en-US" sz="1400" i="1" dirty="0"/>
          </a:p>
        </p:txBody>
      </p:sp>
      <p:sp>
        <p:nvSpPr>
          <p:cNvPr id="17" name="Rectangle 16"/>
          <p:cNvSpPr/>
          <p:nvPr/>
        </p:nvSpPr>
        <p:spPr>
          <a:xfrm>
            <a:off x="2054602" y="2971683"/>
            <a:ext cx="744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inspect</a:t>
            </a:r>
            <a:endParaRPr lang="en-US" sz="1400" i="1" dirty="0"/>
          </a:p>
        </p:txBody>
      </p:sp>
      <p:sp>
        <p:nvSpPr>
          <p:cNvPr id="18" name="Rectangle 17"/>
          <p:cNvSpPr/>
          <p:nvPr/>
        </p:nvSpPr>
        <p:spPr>
          <a:xfrm>
            <a:off x="2412999" y="2161065"/>
            <a:ext cx="48246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HLD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3094989" y="1911776"/>
            <a:ext cx="710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review</a:t>
            </a:r>
            <a:endParaRPr lang="en-US" sz="1400" i="1" dirty="0"/>
          </a:p>
        </p:txBody>
      </p:sp>
      <p:sp>
        <p:nvSpPr>
          <p:cNvPr id="20" name="Rectangle 19"/>
          <p:cNvSpPr/>
          <p:nvPr/>
        </p:nvSpPr>
        <p:spPr>
          <a:xfrm>
            <a:off x="2758206" y="1470437"/>
            <a:ext cx="744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inspect</a:t>
            </a:r>
            <a:endParaRPr lang="en-US" sz="1400" i="1" dirty="0"/>
          </a:p>
        </p:txBody>
      </p:sp>
      <p:sp>
        <p:nvSpPr>
          <p:cNvPr id="21" name="Rectangle 20"/>
          <p:cNvSpPr/>
          <p:nvPr/>
        </p:nvSpPr>
        <p:spPr>
          <a:xfrm>
            <a:off x="7892959" y="6368421"/>
            <a:ext cx="99135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AcceptTest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545316" y="4432018"/>
            <a:ext cx="83417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QualTest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00739" y="723319"/>
            <a:ext cx="268851" cy="204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11619" y="1287126"/>
            <a:ext cx="268851" cy="204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77480" y="1830246"/>
            <a:ext cx="335519" cy="2631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889834" y="2437240"/>
            <a:ext cx="244532" cy="171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620882" y="2999058"/>
            <a:ext cx="316504" cy="256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426032" y="3615068"/>
            <a:ext cx="311747" cy="278938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273100" y="4198218"/>
            <a:ext cx="236810" cy="233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973837" y="4736230"/>
            <a:ext cx="298283" cy="251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793758" y="5360750"/>
            <a:ext cx="387061" cy="290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548555" y="5968990"/>
            <a:ext cx="410961" cy="330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1439224" y="1828211"/>
            <a:ext cx="398072" cy="473442"/>
          </a:xfrm>
          <a:custGeom>
            <a:avLst/>
            <a:gdLst>
              <a:gd name="connsiteX0" fmla="*/ 392646 w 398072"/>
              <a:gd name="connsiteY0" fmla="*/ 32561 h 473442"/>
              <a:gd name="connsiteX1" fmla="*/ 343802 w 398072"/>
              <a:gd name="connsiteY1" fmla="*/ 472124 h 473442"/>
              <a:gd name="connsiteX2" fmla="*/ 1894 w 398072"/>
              <a:gd name="connsiteY2" fmla="*/ 162802 h 473442"/>
              <a:gd name="connsiteX3" fmla="*/ 197270 w 398072"/>
              <a:gd name="connsiteY3" fmla="*/ 0 h 473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072" h="473442">
                <a:moveTo>
                  <a:pt x="392646" y="32561"/>
                </a:moveTo>
                <a:cubicBezTo>
                  <a:pt x="400786" y="241489"/>
                  <a:pt x="408927" y="450417"/>
                  <a:pt x="343802" y="472124"/>
                </a:cubicBezTo>
                <a:cubicBezTo>
                  <a:pt x="278677" y="493831"/>
                  <a:pt x="26316" y="241489"/>
                  <a:pt x="1894" y="162802"/>
                </a:cubicBezTo>
                <a:cubicBezTo>
                  <a:pt x="-22528" y="84115"/>
                  <a:pt x="197270" y="0"/>
                  <a:pt x="197270" y="0"/>
                </a:cubicBezTo>
              </a:path>
            </a:pathLst>
          </a:custGeom>
          <a:ln w="28575" cmpd="sng"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Freeform 41"/>
          <p:cNvSpPr/>
          <p:nvPr/>
        </p:nvSpPr>
        <p:spPr>
          <a:xfrm>
            <a:off x="2754604" y="3035293"/>
            <a:ext cx="398072" cy="473442"/>
          </a:xfrm>
          <a:custGeom>
            <a:avLst/>
            <a:gdLst>
              <a:gd name="connsiteX0" fmla="*/ 392646 w 398072"/>
              <a:gd name="connsiteY0" fmla="*/ 32561 h 473442"/>
              <a:gd name="connsiteX1" fmla="*/ 343802 w 398072"/>
              <a:gd name="connsiteY1" fmla="*/ 472124 h 473442"/>
              <a:gd name="connsiteX2" fmla="*/ 1894 w 398072"/>
              <a:gd name="connsiteY2" fmla="*/ 162802 h 473442"/>
              <a:gd name="connsiteX3" fmla="*/ 197270 w 398072"/>
              <a:gd name="connsiteY3" fmla="*/ 0 h 473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072" h="473442">
                <a:moveTo>
                  <a:pt x="392646" y="32561"/>
                </a:moveTo>
                <a:cubicBezTo>
                  <a:pt x="400786" y="241489"/>
                  <a:pt x="408927" y="450417"/>
                  <a:pt x="343802" y="472124"/>
                </a:cubicBezTo>
                <a:cubicBezTo>
                  <a:pt x="278677" y="493831"/>
                  <a:pt x="26316" y="241489"/>
                  <a:pt x="1894" y="162802"/>
                </a:cubicBezTo>
                <a:cubicBezTo>
                  <a:pt x="-22528" y="84115"/>
                  <a:pt x="197270" y="0"/>
                  <a:pt x="197270" y="0"/>
                </a:cubicBezTo>
              </a:path>
            </a:pathLst>
          </a:custGeom>
          <a:ln w="28575" cmpd="sng"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Freeform 42"/>
          <p:cNvSpPr/>
          <p:nvPr/>
        </p:nvSpPr>
        <p:spPr>
          <a:xfrm flipV="1">
            <a:off x="2684750" y="1811430"/>
            <a:ext cx="449616" cy="460164"/>
          </a:xfrm>
          <a:custGeom>
            <a:avLst/>
            <a:gdLst>
              <a:gd name="connsiteX0" fmla="*/ 392646 w 398072"/>
              <a:gd name="connsiteY0" fmla="*/ 32561 h 473442"/>
              <a:gd name="connsiteX1" fmla="*/ 343802 w 398072"/>
              <a:gd name="connsiteY1" fmla="*/ 472124 h 473442"/>
              <a:gd name="connsiteX2" fmla="*/ 1894 w 398072"/>
              <a:gd name="connsiteY2" fmla="*/ 162802 h 473442"/>
              <a:gd name="connsiteX3" fmla="*/ 197270 w 398072"/>
              <a:gd name="connsiteY3" fmla="*/ 0 h 473442"/>
              <a:gd name="connsiteX0" fmla="*/ 392646 w 398072"/>
              <a:gd name="connsiteY0" fmla="*/ 0 h 574435"/>
              <a:gd name="connsiteX1" fmla="*/ 343802 w 398072"/>
              <a:gd name="connsiteY1" fmla="*/ 569804 h 574435"/>
              <a:gd name="connsiteX2" fmla="*/ 1894 w 398072"/>
              <a:gd name="connsiteY2" fmla="*/ 260482 h 574435"/>
              <a:gd name="connsiteX3" fmla="*/ 197270 w 398072"/>
              <a:gd name="connsiteY3" fmla="*/ 97680 h 574435"/>
              <a:gd name="connsiteX0" fmla="*/ 344296 w 348149"/>
              <a:gd name="connsiteY0" fmla="*/ 0 h 603032"/>
              <a:gd name="connsiteX1" fmla="*/ 295452 w 348149"/>
              <a:gd name="connsiteY1" fmla="*/ 569804 h 603032"/>
              <a:gd name="connsiteX2" fmla="*/ 2388 w 348149"/>
              <a:gd name="connsiteY2" fmla="*/ 488403 h 603032"/>
              <a:gd name="connsiteX3" fmla="*/ 148920 w 348149"/>
              <a:gd name="connsiteY3" fmla="*/ 97680 h 603032"/>
              <a:gd name="connsiteX0" fmla="*/ 348359 w 429375"/>
              <a:gd name="connsiteY0" fmla="*/ 0 h 519456"/>
              <a:gd name="connsiteX1" fmla="*/ 413484 w 429375"/>
              <a:gd name="connsiteY1" fmla="*/ 439563 h 519456"/>
              <a:gd name="connsiteX2" fmla="*/ 6451 w 429375"/>
              <a:gd name="connsiteY2" fmla="*/ 488403 h 519456"/>
              <a:gd name="connsiteX3" fmla="*/ 152983 w 429375"/>
              <a:gd name="connsiteY3" fmla="*/ 97680 h 519456"/>
              <a:gd name="connsiteX0" fmla="*/ 372058 w 453074"/>
              <a:gd name="connsiteY0" fmla="*/ 0 h 511115"/>
              <a:gd name="connsiteX1" fmla="*/ 437183 w 453074"/>
              <a:gd name="connsiteY1" fmla="*/ 439563 h 511115"/>
              <a:gd name="connsiteX2" fmla="*/ 30150 w 453074"/>
              <a:gd name="connsiteY2" fmla="*/ 488403 h 511115"/>
              <a:gd name="connsiteX3" fmla="*/ 30150 w 453074"/>
              <a:gd name="connsiteY3" fmla="*/ 211641 h 511115"/>
              <a:gd name="connsiteX0" fmla="*/ 258089 w 441795"/>
              <a:gd name="connsiteY0" fmla="*/ 0 h 460164"/>
              <a:gd name="connsiteX1" fmla="*/ 437183 w 441795"/>
              <a:gd name="connsiteY1" fmla="*/ 390722 h 460164"/>
              <a:gd name="connsiteX2" fmla="*/ 30150 w 441795"/>
              <a:gd name="connsiteY2" fmla="*/ 439562 h 460164"/>
              <a:gd name="connsiteX3" fmla="*/ 30150 w 441795"/>
              <a:gd name="connsiteY3" fmla="*/ 162800 h 460164"/>
              <a:gd name="connsiteX0" fmla="*/ 258089 w 449616"/>
              <a:gd name="connsiteY0" fmla="*/ 0 h 460164"/>
              <a:gd name="connsiteX1" fmla="*/ 437183 w 449616"/>
              <a:gd name="connsiteY1" fmla="*/ 390722 h 460164"/>
              <a:gd name="connsiteX2" fmla="*/ 30150 w 449616"/>
              <a:gd name="connsiteY2" fmla="*/ 439562 h 460164"/>
              <a:gd name="connsiteX3" fmla="*/ 30150 w 449616"/>
              <a:gd name="connsiteY3" fmla="*/ 162800 h 46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616" h="460164">
                <a:moveTo>
                  <a:pt x="258089" y="0"/>
                </a:moveTo>
                <a:cubicBezTo>
                  <a:pt x="429042" y="111248"/>
                  <a:pt x="475173" y="317462"/>
                  <a:pt x="437183" y="390722"/>
                </a:cubicBezTo>
                <a:cubicBezTo>
                  <a:pt x="399193" y="463982"/>
                  <a:pt x="97989" y="477549"/>
                  <a:pt x="30150" y="439562"/>
                </a:cubicBezTo>
                <a:cubicBezTo>
                  <a:pt x="-37689" y="401575"/>
                  <a:pt x="30150" y="162800"/>
                  <a:pt x="30150" y="162800"/>
                </a:cubicBezTo>
              </a:path>
            </a:pathLst>
          </a:custGeom>
          <a:ln w="28575" cmpd="sng"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Freeform 43"/>
          <p:cNvSpPr/>
          <p:nvPr/>
        </p:nvSpPr>
        <p:spPr>
          <a:xfrm flipV="1">
            <a:off x="4365875" y="2931655"/>
            <a:ext cx="449616" cy="460164"/>
          </a:xfrm>
          <a:custGeom>
            <a:avLst/>
            <a:gdLst>
              <a:gd name="connsiteX0" fmla="*/ 392646 w 398072"/>
              <a:gd name="connsiteY0" fmla="*/ 32561 h 473442"/>
              <a:gd name="connsiteX1" fmla="*/ 343802 w 398072"/>
              <a:gd name="connsiteY1" fmla="*/ 472124 h 473442"/>
              <a:gd name="connsiteX2" fmla="*/ 1894 w 398072"/>
              <a:gd name="connsiteY2" fmla="*/ 162802 h 473442"/>
              <a:gd name="connsiteX3" fmla="*/ 197270 w 398072"/>
              <a:gd name="connsiteY3" fmla="*/ 0 h 473442"/>
              <a:gd name="connsiteX0" fmla="*/ 392646 w 398072"/>
              <a:gd name="connsiteY0" fmla="*/ 0 h 574435"/>
              <a:gd name="connsiteX1" fmla="*/ 343802 w 398072"/>
              <a:gd name="connsiteY1" fmla="*/ 569804 h 574435"/>
              <a:gd name="connsiteX2" fmla="*/ 1894 w 398072"/>
              <a:gd name="connsiteY2" fmla="*/ 260482 h 574435"/>
              <a:gd name="connsiteX3" fmla="*/ 197270 w 398072"/>
              <a:gd name="connsiteY3" fmla="*/ 97680 h 574435"/>
              <a:gd name="connsiteX0" fmla="*/ 344296 w 348149"/>
              <a:gd name="connsiteY0" fmla="*/ 0 h 603032"/>
              <a:gd name="connsiteX1" fmla="*/ 295452 w 348149"/>
              <a:gd name="connsiteY1" fmla="*/ 569804 h 603032"/>
              <a:gd name="connsiteX2" fmla="*/ 2388 w 348149"/>
              <a:gd name="connsiteY2" fmla="*/ 488403 h 603032"/>
              <a:gd name="connsiteX3" fmla="*/ 148920 w 348149"/>
              <a:gd name="connsiteY3" fmla="*/ 97680 h 603032"/>
              <a:gd name="connsiteX0" fmla="*/ 348359 w 429375"/>
              <a:gd name="connsiteY0" fmla="*/ 0 h 519456"/>
              <a:gd name="connsiteX1" fmla="*/ 413484 w 429375"/>
              <a:gd name="connsiteY1" fmla="*/ 439563 h 519456"/>
              <a:gd name="connsiteX2" fmla="*/ 6451 w 429375"/>
              <a:gd name="connsiteY2" fmla="*/ 488403 h 519456"/>
              <a:gd name="connsiteX3" fmla="*/ 152983 w 429375"/>
              <a:gd name="connsiteY3" fmla="*/ 97680 h 519456"/>
              <a:gd name="connsiteX0" fmla="*/ 372058 w 453074"/>
              <a:gd name="connsiteY0" fmla="*/ 0 h 511115"/>
              <a:gd name="connsiteX1" fmla="*/ 437183 w 453074"/>
              <a:gd name="connsiteY1" fmla="*/ 439563 h 511115"/>
              <a:gd name="connsiteX2" fmla="*/ 30150 w 453074"/>
              <a:gd name="connsiteY2" fmla="*/ 488403 h 511115"/>
              <a:gd name="connsiteX3" fmla="*/ 30150 w 453074"/>
              <a:gd name="connsiteY3" fmla="*/ 211641 h 511115"/>
              <a:gd name="connsiteX0" fmla="*/ 258089 w 441795"/>
              <a:gd name="connsiteY0" fmla="*/ 0 h 460164"/>
              <a:gd name="connsiteX1" fmla="*/ 437183 w 441795"/>
              <a:gd name="connsiteY1" fmla="*/ 390722 h 460164"/>
              <a:gd name="connsiteX2" fmla="*/ 30150 w 441795"/>
              <a:gd name="connsiteY2" fmla="*/ 439562 h 460164"/>
              <a:gd name="connsiteX3" fmla="*/ 30150 w 441795"/>
              <a:gd name="connsiteY3" fmla="*/ 162800 h 460164"/>
              <a:gd name="connsiteX0" fmla="*/ 258089 w 449616"/>
              <a:gd name="connsiteY0" fmla="*/ 0 h 460164"/>
              <a:gd name="connsiteX1" fmla="*/ 437183 w 449616"/>
              <a:gd name="connsiteY1" fmla="*/ 390722 h 460164"/>
              <a:gd name="connsiteX2" fmla="*/ 30150 w 449616"/>
              <a:gd name="connsiteY2" fmla="*/ 439562 h 460164"/>
              <a:gd name="connsiteX3" fmla="*/ 30150 w 449616"/>
              <a:gd name="connsiteY3" fmla="*/ 162800 h 46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616" h="460164">
                <a:moveTo>
                  <a:pt x="258089" y="0"/>
                </a:moveTo>
                <a:cubicBezTo>
                  <a:pt x="429042" y="111248"/>
                  <a:pt x="475173" y="317462"/>
                  <a:pt x="437183" y="390722"/>
                </a:cubicBezTo>
                <a:cubicBezTo>
                  <a:pt x="399193" y="463982"/>
                  <a:pt x="97989" y="477549"/>
                  <a:pt x="30150" y="439562"/>
                </a:cubicBezTo>
                <a:cubicBezTo>
                  <a:pt x="-37689" y="401575"/>
                  <a:pt x="30150" y="162800"/>
                  <a:pt x="30150" y="162800"/>
                </a:cubicBezTo>
              </a:path>
            </a:pathLst>
          </a:custGeom>
          <a:ln w="28575" cmpd="sng"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4365875" y="386547"/>
            <a:ext cx="44774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KEY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Reqts </a:t>
            </a:r>
            <a:r>
              <a:rPr lang="en-US" sz="1200" dirty="0" smtClean="0"/>
              <a:t>         = </a:t>
            </a:r>
            <a:r>
              <a:rPr lang="en-US" sz="1200" dirty="0" smtClean="0"/>
              <a:t>Requirements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HLD </a:t>
            </a:r>
            <a:r>
              <a:rPr lang="en-US" sz="1200" dirty="0" smtClean="0"/>
              <a:t>            = </a:t>
            </a:r>
            <a:r>
              <a:rPr lang="en-US" sz="1200" dirty="0" smtClean="0"/>
              <a:t>High level design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QualTest </a:t>
            </a:r>
            <a:r>
              <a:rPr lang="en-US" sz="1200" dirty="0" smtClean="0"/>
              <a:t>    = </a:t>
            </a:r>
            <a:r>
              <a:rPr lang="en-US" sz="1200" dirty="0" smtClean="0"/>
              <a:t>Qualification tests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IntTest </a:t>
            </a:r>
            <a:r>
              <a:rPr lang="en-US" sz="1200" dirty="0" smtClean="0"/>
              <a:t>       = </a:t>
            </a:r>
            <a:r>
              <a:rPr lang="en-US" sz="1200" dirty="0" smtClean="0"/>
              <a:t>Integrations tests (with parts from other developers)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SysTest </a:t>
            </a:r>
            <a:r>
              <a:rPr lang="en-US" sz="1200" dirty="0" smtClean="0"/>
              <a:t>      = </a:t>
            </a:r>
            <a:r>
              <a:rPr lang="en-US" sz="1200" dirty="0" smtClean="0"/>
              <a:t>System test (e.g. load stress tests)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AcceptTest = </a:t>
            </a:r>
            <a:r>
              <a:rPr lang="en-US" sz="1200" dirty="0" smtClean="0"/>
              <a:t>Acceptance tests (for users)</a:t>
            </a:r>
            <a:endParaRPr lang="en-US" sz="12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544736" y="5933236"/>
            <a:ext cx="390752" cy="0"/>
          </a:xfrm>
          <a:prstGeom prst="straightConnector1">
            <a:avLst/>
          </a:prstGeom>
          <a:ln w="28575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44"/>
          <p:cNvSpPr/>
          <p:nvPr/>
        </p:nvSpPr>
        <p:spPr>
          <a:xfrm>
            <a:off x="380740" y="5320659"/>
            <a:ext cx="75775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     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497530" y="5473059"/>
            <a:ext cx="75775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     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614320" y="5625459"/>
            <a:ext cx="75775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     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708734" y="5779347"/>
            <a:ext cx="74624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Backlog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Arc 48"/>
          <p:cNvSpPr/>
          <p:nvPr/>
        </p:nvSpPr>
        <p:spPr>
          <a:xfrm>
            <a:off x="2174142" y="5355230"/>
            <a:ext cx="1187985" cy="1201779"/>
          </a:xfrm>
          <a:prstGeom prst="arc">
            <a:avLst/>
          </a:prstGeom>
          <a:ln>
            <a:solidFill>
              <a:srgbClr val="E46C0A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 rot="16200000">
            <a:off x="2078070" y="5348088"/>
            <a:ext cx="1187985" cy="1201779"/>
          </a:xfrm>
          <a:prstGeom prst="arc">
            <a:avLst/>
          </a:prstGeom>
          <a:ln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flipV="1">
            <a:off x="2166368" y="5427536"/>
            <a:ext cx="1187985" cy="1201779"/>
          </a:xfrm>
          <a:prstGeom prst="arc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>
          <a:xfrm rot="5400000" flipV="1">
            <a:off x="2070296" y="5431836"/>
            <a:ext cx="1187985" cy="1201779"/>
          </a:xfrm>
          <a:prstGeom prst="arc">
            <a:avLst/>
          </a:prstGeom>
          <a:ln>
            <a:solidFill>
              <a:srgbClr val="E46C0A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505436" y="5933236"/>
            <a:ext cx="366621" cy="0"/>
          </a:xfrm>
          <a:prstGeom prst="straightConnector1">
            <a:avLst/>
          </a:prstGeom>
          <a:ln w="28575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/>
          <p:cNvSpPr/>
          <p:nvPr/>
        </p:nvSpPr>
        <p:spPr>
          <a:xfrm>
            <a:off x="3957910" y="5791272"/>
            <a:ext cx="74892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Release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Arc 54"/>
          <p:cNvSpPr/>
          <p:nvPr/>
        </p:nvSpPr>
        <p:spPr>
          <a:xfrm>
            <a:off x="3168567" y="4900373"/>
            <a:ext cx="437473" cy="486139"/>
          </a:xfrm>
          <a:prstGeom prst="arc">
            <a:avLst/>
          </a:prstGeom>
          <a:ln>
            <a:solidFill>
              <a:srgbClr val="E46C0A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16200000">
            <a:off x="3055311" y="4910917"/>
            <a:ext cx="480560" cy="442550"/>
          </a:xfrm>
          <a:prstGeom prst="arc">
            <a:avLst/>
          </a:prstGeom>
          <a:ln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flipV="1">
            <a:off x="3160793" y="4972678"/>
            <a:ext cx="437473" cy="486139"/>
          </a:xfrm>
          <a:prstGeom prst="arc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/>
          <p:cNvSpPr/>
          <p:nvPr/>
        </p:nvSpPr>
        <p:spPr>
          <a:xfrm rot="5400000" flipV="1">
            <a:off x="3047538" y="4994666"/>
            <a:ext cx="480558" cy="442551"/>
          </a:xfrm>
          <a:prstGeom prst="arc">
            <a:avLst/>
          </a:prstGeom>
          <a:ln>
            <a:solidFill>
              <a:srgbClr val="E46C0A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329356" y="5528421"/>
            <a:ext cx="766318" cy="95410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Sprints</a:t>
            </a:r>
          </a:p>
          <a:p>
            <a:endParaRPr lang="en-US" sz="1400" dirty="0" smtClean="0"/>
          </a:p>
          <a:p>
            <a:r>
              <a:rPr lang="en-US" sz="1400" dirty="0" smtClean="0"/>
              <a:t>(days to</a:t>
            </a:r>
          </a:p>
          <a:p>
            <a:r>
              <a:rPr lang="en-US" sz="1400" dirty="0"/>
              <a:t>w</a:t>
            </a:r>
            <a:r>
              <a:rPr lang="en-US" sz="1400" dirty="0" smtClean="0"/>
              <a:t>eeks)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3045881" y="4987104"/>
            <a:ext cx="606281" cy="3600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200" dirty="0"/>
              <a:t>d</a:t>
            </a:r>
            <a:r>
              <a:rPr lang="en-US" sz="1200" dirty="0" smtClean="0"/>
              <a:t>aily</a:t>
            </a:r>
          </a:p>
          <a:p>
            <a:pPr>
              <a:lnSpc>
                <a:spcPct val="70000"/>
              </a:lnSpc>
            </a:pPr>
            <a:r>
              <a:rPr lang="en-US" sz="1200" dirty="0" smtClean="0"/>
              <a:t>review</a:t>
            </a:r>
            <a:endParaRPr lang="en-US" sz="12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3652162" y="5427536"/>
            <a:ext cx="219896" cy="259698"/>
          </a:xfrm>
          <a:prstGeom prst="straightConnector1">
            <a:avLst/>
          </a:prstGeom>
          <a:ln w="28575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2" name="Rectangle 61"/>
          <p:cNvSpPr/>
          <p:nvPr/>
        </p:nvSpPr>
        <p:spPr>
          <a:xfrm>
            <a:off x="3848317" y="5366603"/>
            <a:ext cx="8027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/>
              <a:t>feedback</a:t>
            </a:r>
            <a:endParaRPr lang="en-US" sz="1300" dirty="0"/>
          </a:p>
        </p:txBody>
      </p:sp>
      <p:sp>
        <p:nvSpPr>
          <p:cNvPr id="29" name="Rectangle 28"/>
          <p:cNvSpPr/>
          <p:nvPr/>
        </p:nvSpPr>
        <p:spPr>
          <a:xfrm>
            <a:off x="220262" y="4807426"/>
            <a:ext cx="4595229" cy="193484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12049" y="4631185"/>
            <a:ext cx="1142661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Agile process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444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>
            <a:off x="2304416" y="5600876"/>
            <a:ext cx="585418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44"/>
          <p:cNvSpPr/>
          <p:nvPr/>
        </p:nvSpPr>
        <p:spPr>
          <a:xfrm>
            <a:off x="950500" y="4988299"/>
            <a:ext cx="75775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     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1102900" y="5140699"/>
            <a:ext cx="75775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     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1255300" y="5293099"/>
            <a:ext cx="75775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     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1420934" y="5446987"/>
            <a:ext cx="74624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Backlog</a:t>
            </a:r>
            <a:endParaRPr lang="en-US" sz="1400" dirty="0"/>
          </a:p>
        </p:txBody>
      </p:sp>
      <p:sp>
        <p:nvSpPr>
          <p:cNvPr id="48" name="Arc 47"/>
          <p:cNvSpPr/>
          <p:nvPr/>
        </p:nvSpPr>
        <p:spPr>
          <a:xfrm>
            <a:off x="3111872" y="5022870"/>
            <a:ext cx="1187985" cy="1201779"/>
          </a:xfrm>
          <a:prstGeom prst="arc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 rot="16200000">
            <a:off x="3015800" y="5015728"/>
            <a:ext cx="1187985" cy="1201779"/>
          </a:xfrm>
          <a:prstGeom prst="arc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flipV="1">
            <a:off x="3104098" y="5095176"/>
            <a:ext cx="1187985" cy="1201779"/>
          </a:xfrm>
          <a:prstGeom prst="arc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>
          <a:xfrm rot="5400000" flipV="1">
            <a:off x="3008026" y="5099476"/>
            <a:ext cx="1187985" cy="1201779"/>
          </a:xfrm>
          <a:prstGeom prst="arc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443166" y="5600876"/>
            <a:ext cx="585418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/>
          <p:cNvSpPr/>
          <p:nvPr/>
        </p:nvSpPr>
        <p:spPr>
          <a:xfrm>
            <a:off x="5165950" y="5448476"/>
            <a:ext cx="74892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Release</a:t>
            </a:r>
            <a:endParaRPr lang="en-US" sz="1400" dirty="0"/>
          </a:p>
        </p:txBody>
      </p:sp>
      <p:sp>
        <p:nvSpPr>
          <p:cNvPr id="55" name="Arc 54"/>
          <p:cNvSpPr/>
          <p:nvPr/>
        </p:nvSpPr>
        <p:spPr>
          <a:xfrm>
            <a:off x="4106297" y="4568013"/>
            <a:ext cx="437473" cy="486139"/>
          </a:xfrm>
          <a:prstGeom prst="arc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16200000">
            <a:off x="3993041" y="4578557"/>
            <a:ext cx="480560" cy="442550"/>
          </a:xfrm>
          <a:prstGeom prst="arc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flipV="1">
            <a:off x="4098523" y="4640318"/>
            <a:ext cx="437473" cy="486139"/>
          </a:xfrm>
          <a:prstGeom prst="arc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/>
          <p:cNvSpPr/>
          <p:nvPr/>
        </p:nvSpPr>
        <p:spPr>
          <a:xfrm rot="5400000" flipV="1">
            <a:off x="3985268" y="4662306"/>
            <a:ext cx="480558" cy="442551"/>
          </a:xfrm>
          <a:prstGeom prst="arc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67086" y="5196061"/>
            <a:ext cx="7663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Sprints</a:t>
            </a:r>
          </a:p>
          <a:p>
            <a:endParaRPr lang="en-US" sz="1400" dirty="0" smtClean="0"/>
          </a:p>
          <a:p>
            <a:r>
              <a:rPr lang="en-US" sz="1400" dirty="0" smtClean="0"/>
              <a:t>(days to</a:t>
            </a:r>
          </a:p>
          <a:p>
            <a:r>
              <a:rPr lang="en-US" sz="1400" dirty="0"/>
              <a:t>w</a:t>
            </a:r>
            <a:r>
              <a:rPr lang="en-US" sz="1400" dirty="0" smtClean="0"/>
              <a:t>eeks)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3983611" y="4654744"/>
            <a:ext cx="606281" cy="36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200" dirty="0"/>
              <a:t>d</a:t>
            </a:r>
            <a:r>
              <a:rPr lang="en-US" sz="1200" dirty="0" smtClean="0"/>
              <a:t>aily</a:t>
            </a:r>
          </a:p>
          <a:p>
            <a:pPr>
              <a:lnSpc>
                <a:spcPct val="70000"/>
              </a:lnSpc>
            </a:pPr>
            <a:r>
              <a:rPr lang="en-US" sz="1200" dirty="0" smtClean="0"/>
              <a:t>review</a:t>
            </a:r>
            <a:endParaRPr lang="en-US" sz="12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4679256" y="4974058"/>
            <a:ext cx="440930" cy="392836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5" name="Rectangle 64"/>
          <p:cNvSpPr/>
          <p:nvPr/>
        </p:nvSpPr>
        <p:spPr>
          <a:xfrm>
            <a:off x="4809787" y="4903673"/>
            <a:ext cx="8027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/>
              <a:t>feedback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84334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92</Words>
  <Application>Microsoft Macintosh PowerPoint</Application>
  <PresentationFormat>On-screen Show (4:3)</PresentationFormat>
  <Paragraphs>51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NcState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Menzies</dc:creator>
  <cp:lastModifiedBy>Tim Menzies</cp:lastModifiedBy>
  <cp:revision>21</cp:revision>
  <dcterms:created xsi:type="dcterms:W3CDTF">2015-02-23T03:09:23Z</dcterms:created>
  <dcterms:modified xsi:type="dcterms:W3CDTF">2015-02-23T04:18:25Z</dcterms:modified>
</cp:coreProperties>
</file>