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7" autoAdjust="0"/>
    <p:restoredTop sz="94701" autoAdjust="0"/>
  </p:normalViewPr>
  <p:slideViewPr>
    <p:cSldViewPr snapToGrid="0" snapToObjects="1">
      <p:cViewPr varScale="1">
        <p:scale>
          <a:sx n="200" d="100"/>
          <a:sy n="200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79B8-E416-D442-B17F-05DE93910295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9613" y="1021547"/>
            <a:ext cx="63806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B4dev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859299" y="3913296"/>
            <a:ext cx="55872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655797" y="3791917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5338953" y="3243505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5675973" y="4529006"/>
            <a:ext cx="84328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Unit Test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99261" y="5067018"/>
            <a:ext cx="69154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IntTest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301315" y="5697925"/>
            <a:ext cx="7258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SysTest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895667" y="1595643"/>
            <a:ext cx="81330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Planning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597605" y="2124970"/>
            <a:ext cx="596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Reqts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20767" y="2896020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14" name="Rectangle 13"/>
          <p:cNvSpPr/>
          <p:nvPr/>
        </p:nvSpPr>
        <p:spPr>
          <a:xfrm>
            <a:off x="1654425" y="2477848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15" name="Rectangle 14"/>
          <p:cNvSpPr/>
          <p:nvPr/>
        </p:nvSpPr>
        <p:spPr>
          <a:xfrm>
            <a:off x="3933741" y="3323739"/>
            <a:ext cx="67470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604459" y="4075461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17" name="Rectangle 16"/>
          <p:cNvSpPr/>
          <p:nvPr/>
        </p:nvSpPr>
        <p:spPr>
          <a:xfrm>
            <a:off x="2943953" y="3606683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18" name="Rectangle 17"/>
          <p:cNvSpPr/>
          <p:nvPr/>
        </p:nvSpPr>
        <p:spPr>
          <a:xfrm>
            <a:off x="3302350" y="2796065"/>
            <a:ext cx="4824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HLD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984340" y="2546776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3647557" y="2105437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7956903" y="6414723"/>
            <a:ext cx="9913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AcceptTest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90090" y="1358319"/>
            <a:ext cx="268851" cy="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00970" y="1922126"/>
            <a:ext cx="268851" cy="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6831" y="2465246"/>
            <a:ext cx="335519" cy="263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79185" y="3072240"/>
            <a:ext cx="244532" cy="17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10233" y="3634058"/>
            <a:ext cx="316504" cy="25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15383" y="4250068"/>
            <a:ext cx="311747" cy="27893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62451" y="4833218"/>
            <a:ext cx="236810" cy="23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83453" y="5407052"/>
            <a:ext cx="387061" cy="290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38250" y="6015292"/>
            <a:ext cx="410961" cy="330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2328575" y="2463211"/>
            <a:ext cx="398072" cy="473442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72" h="473442">
                <a:moveTo>
                  <a:pt x="392646" y="32561"/>
                </a:moveTo>
                <a:cubicBezTo>
                  <a:pt x="400786" y="241489"/>
                  <a:pt x="408927" y="450417"/>
                  <a:pt x="343802" y="472124"/>
                </a:cubicBezTo>
                <a:cubicBezTo>
                  <a:pt x="278677" y="493831"/>
                  <a:pt x="26316" y="241489"/>
                  <a:pt x="1894" y="162802"/>
                </a:cubicBezTo>
                <a:cubicBezTo>
                  <a:pt x="-22528" y="84115"/>
                  <a:pt x="197270" y="0"/>
                  <a:pt x="197270" y="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Freeform 41"/>
          <p:cNvSpPr/>
          <p:nvPr/>
        </p:nvSpPr>
        <p:spPr>
          <a:xfrm>
            <a:off x="3643955" y="3670293"/>
            <a:ext cx="398072" cy="473442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72" h="473442">
                <a:moveTo>
                  <a:pt x="392646" y="32561"/>
                </a:moveTo>
                <a:cubicBezTo>
                  <a:pt x="400786" y="241489"/>
                  <a:pt x="408927" y="450417"/>
                  <a:pt x="343802" y="472124"/>
                </a:cubicBezTo>
                <a:cubicBezTo>
                  <a:pt x="278677" y="493831"/>
                  <a:pt x="26316" y="241489"/>
                  <a:pt x="1894" y="162802"/>
                </a:cubicBezTo>
                <a:cubicBezTo>
                  <a:pt x="-22528" y="84115"/>
                  <a:pt x="197270" y="0"/>
                  <a:pt x="197270" y="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Freeform 42"/>
          <p:cNvSpPr/>
          <p:nvPr/>
        </p:nvSpPr>
        <p:spPr>
          <a:xfrm flipV="1">
            <a:off x="3574101" y="2446430"/>
            <a:ext cx="449616" cy="460164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16" h="460164">
                <a:moveTo>
                  <a:pt x="258089" y="0"/>
                </a:moveTo>
                <a:cubicBezTo>
                  <a:pt x="429042" y="111248"/>
                  <a:pt x="475173" y="317462"/>
                  <a:pt x="437183" y="390722"/>
                </a:cubicBezTo>
                <a:cubicBezTo>
                  <a:pt x="399193" y="463982"/>
                  <a:pt x="97989" y="477549"/>
                  <a:pt x="30150" y="439562"/>
                </a:cubicBezTo>
                <a:cubicBezTo>
                  <a:pt x="-37689" y="401575"/>
                  <a:pt x="30150" y="162800"/>
                  <a:pt x="30150" y="16280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Freeform 43"/>
          <p:cNvSpPr/>
          <p:nvPr/>
        </p:nvSpPr>
        <p:spPr>
          <a:xfrm flipV="1">
            <a:off x="5255226" y="3566655"/>
            <a:ext cx="449616" cy="460164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16" h="460164">
                <a:moveTo>
                  <a:pt x="258089" y="0"/>
                </a:moveTo>
                <a:cubicBezTo>
                  <a:pt x="429042" y="111248"/>
                  <a:pt x="475173" y="317462"/>
                  <a:pt x="437183" y="390722"/>
                </a:cubicBezTo>
                <a:cubicBezTo>
                  <a:pt x="399193" y="463982"/>
                  <a:pt x="97989" y="477549"/>
                  <a:pt x="30150" y="439562"/>
                </a:cubicBezTo>
                <a:cubicBezTo>
                  <a:pt x="-37689" y="401575"/>
                  <a:pt x="30150" y="162800"/>
                  <a:pt x="30150" y="16280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599929" y="5958543"/>
            <a:ext cx="585418" cy="0"/>
          </a:xfrm>
          <a:prstGeom prst="straightConnector1">
            <a:avLst/>
          </a:prstGeom>
          <a:ln w="28575" cmpd="sng">
            <a:solidFill>
              <a:srgbClr val="F79646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246013" y="5345966"/>
            <a:ext cx="75775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8413" y="5498366"/>
            <a:ext cx="75775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0813" y="5650766"/>
            <a:ext cx="75775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6447" y="5804654"/>
            <a:ext cx="7462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Backlog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Arc 48"/>
          <p:cNvSpPr/>
          <p:nvPr/>
        </p:nvSpPr>
        <p:spPr>
          <a:xfrm>
            <a:off x="2407385" y="5380537"/>
            <a:ext cx="1187985" cy="1201779"/>
          </a:xfrm>
          <a:prstGeom prst="arc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2311313" y="5373395"/>
            <a:ext cx="1187985" cy="1201779"/>
          </a:xfrm>
          <a:prstGeom prst="arc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2399611" y="5452843"/>
            <a:ext cx="1187985" cy="1201779"/>
          </a:xfrm>
          <a:prstGeom prst="arc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V="1">
            <a:off x="2303539" y="5457143"/>
            <a:ext cx="1187985" cy="1201779"/>
          </a:xfrm>
          <a:prstGeom prst="arc">
            <a:avLst/>
          </a:prstGeom>
          <a:ln>
            <a:solidFill>
              <a:srgbClr val="F79646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38679" y="5958543"/>
            <a:ext cx="585418" cy="0"/>
          </a:xfrm>
          <a:prstGeom prst="straightConnector1">
            <a:avLst/>
          </a:prstGeom>
          <a:ln w="28575" cmpd="sng">
            <a:solidFill>
              <a:srgbClr val="F79646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4461463" y="5806143"/>
            <a:ext cx="74892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Release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Arc 54"/>
          <p:cNvSpPr/>
          <p:nvPr/>
        </p:nvSpPr>
        <p:spPr>
          <a:xfrm>
            <a:off x="3401810" y="4925680"/>
            <a:ext cx="437473" cy="486139"/>
          </a:xfrm>
          <a:prstGeom prst="arc">
            <a:avLst/>
          </a:prstGeom>
          <a:ln>
            <a:solidFill>
              <a:srgbClr val="F7964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288554" y="4936224"/>
            <a:ext cx="480560" cy="442550"/>
          </a:xfrm>
          <a:prstGeom prst="arc">
            <a:avLst/>
          </a:prstGeom>
          <a:ln>
            <a:solidFill>
              <a:srgbClr val="F7964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3394036" y="4997985"/>
            <a:ext cx="437473" cy="486139"/>
          </a:xfrm>
          <a:prstGeom prst="arc">
            <a:avLst/>
          </a:prstGeom>
          <a:ln>
            <a:solidFill>
              <a:srgbClr val="F79646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400000" flipV="1">
            <a:off x="3280781" y="5019973"/>
            <a:ext cx="480558" cy="442551"/>
          </a:xfrm>
          <a:prstGeom prst="arc">
            <a:avLst/>
          </a:prstGeom>
          <a:ln>
            <a:solidFill>
              <a:srgbClr val="F79646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62599" y="5553728"/>
            <a:ext cx="7663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Sprints</a:t>
            </a:r>
          </a:p>
          <a:p>
            <a:endParaRPr lang="en-US" sz="1400" dirty="0" smtClean="0"/>
          </a:p>
          <a:p>
            <a:r>
              <a:rPr lang="en-US" sz="1400" dirty="0" smtClean="0"/>
              <a:t>(days to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eeks)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3279124" y="5012411"/>
            <a:ext cx="606281" cy="36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/>
              <a:t>d</a:t>
            </a:r>
            <a:r>
              <a:rPr lang="en-US" sz="1200" dirty="0" smtClean="0"/>
              <a:t>aily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review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3974769" y="5331725"/>
            <a:ext cx="440930" cy="392836"/>
          </a:xfrm>
          <a:prstGeom prst="straightConnector1">
            <a:avLst/>
          </a:prstGeom>
          <a:ln w="28575" cmpd="sng">
            <a:solidFill>
              <a:srgbClr val="F79646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Rectangle 61"/>
          <p:cNvSpPr/>
          <p:nvPr/>
        </p:nvSpPr>
        <p:spPr>
          <a:xfrm>
            <a:off x="4105300" y="5261340"/>
            <a:ext cx="8027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/>
              <a:t>feedback</a:t>
            </a:r>
            <a:endParaRPr lang="en-US" sz="1300" dirty="0"/>
          </a:p>
        </p:txBody>
      </p:sp>
      <p:sp>
        <p:nvSpPr>
          <p:cNvPr id="2" name="Rectangle 1"/>
          <p:cNvSpPr/>
          <p:nvPr/>
        </p:nvSpPr>
        <p:spPr>
          <a:xfrm>
            <a:off x="148408" y="4822309"/>
            <a:ext cx="5133400" cy="1914827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62323" y="4668420"/>
            <a:ext cx="114266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Agile process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5242" y="982283"/>
            <a:ext cx="4353508" cy="116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u="sng" dirty="0" smtClean="0"/>
              <a:t>Abbreviations</a:t>
            </a:r>
            <a:r>
              <a:rPr lang="en-US" sz="1100" dirty="0" smtClean="0"/>
              <a:t>: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100" dirty="0" smtClean="0"/>
              <a:t>B4dev 	 = Before development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100" dirty="0" smtClean="0"/>
              <a:t>Reqts 	 = Requirements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100" dirty="0" smtClean="0"/>
              <a:t>HLD 		 = High-level design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100" dirty="0" smtClean="0"/>
              <a:t>IntTest 	 = Integration testing (with parts from other developers)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100" dirty="0" smtClean="0"/>
              <a:t>SysTest 	 = System test (e.g. load stress tests)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100" dirty="0" smtClean="0"/>
              <a:t>AccepTest 	 = Acceptance testing (with users)</a:t>
            </a:r>
          </a:p>
        </p:txBody>
      </p:sp>
    </p:spTree>
    <p:extLst>
      <p:ext uri="{BB962C8B-B14F-4D97-AF65-F5344CB8AC3E}">
        <p14:creationId xmlns:p14="http://schemas.microsoft.com/office/powerpoint/2010/main" val="38244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230441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950500" y="49882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102900" y="51406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255300" y="52930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420934" y="5446987"/>
            <a:ext cx="7462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Backlog</a:t>
            </a:r>
            <a:endParaRPr lang="en-US" sz="1400" dirty="0"/>
          </a:p>
        </p:txBody>
      </p:sp>
      <p:sp>
        <p:nvSpPr>
          <p:cNvPr id="48" name="Arc 47"/>
          <p:cNvSpPr/>
          <p:nvPr/>
        </p:nvSpPr>
        <p:spPr>
          <a:xfrm>
            <a:off x="3111872" y="5022870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3015800" y="5015728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3104098" y="50951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V="1">
            <a:off x="3008026" y="50994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4316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5165950" y="5448476"/>
            <a:ext cx="74892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Release</a:t>
            </a:r>
            <a:endParaRPr lang="en-US" sz="1400" dirty="0"/>
          </a:p>
        </p:txBody>
      </p:sp>
      <p:sp>
        <p:nvSpPr>
          <p:cNvPr id="55" name="Arc 54"/>
          <p:cNvSpPr/>
          <p:nvPr/>
        </p:nvSpPr>
        <p:spPr>
          <a:xfrm>
            <a:off x="4106297" y="4568013"/>
            <a:ext cx="437473" cy="48613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993041" y="4578557"/>
            <a:ext cx="480560" cy="442550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4098523" y="4640318"/>
            <a:ext cx="437473" cy="48613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400000" flipV="1">
            <a:off x="3985268" y="4662306"/>
            <a:ext cx="480558" cy="442551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67086" y="5196061"/>
            <a:ext cx="7663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Sprints</a:t>
            </a:r>
          </a:p>
          <a:p>
            <a:endParaRPr lang="en-US" sz="1400" dirty="0" smtClean="0"/>
          </a:p>
          <a:p>
            <a:r>
              <a:rPr lang="en-US" sz="1400" dirty="0" smtClean="0"/>
              <a:t>(days to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eeks)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983611" y="4654744"/>
            <a:ext cx="606281" cy="36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/>
              <a:t>d</a:t>
            </a:r>
            <a:r>
              <a:rPr lang="en-US" sz="1200" dirty="0" smtClean="0"/>
              <a:t>aily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review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679256" y="4974058"/>
            <a:ext cx="440930" cy="39283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4809787" y="4903673"/>
            <a:ext cx="8027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/>
              <a:t>feedback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433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52</Words>
  <Application>Microsoft Macintosh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19</cp:revision>
  <dcterms:created xsi:type="dcterms:W3CDTF">2015-02-23T03:09:23Z</dcterms:created>
  <dcterms:modified xsi:type="dcterms:W3CDTF">2015-03-04T19:35:04Z</dcterms:modified>
</cp:coreProperties>
</file>