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7" autoAdjust="0"/>
    <p:restoredTop sz="94701" autoAdjust="0"/>
  </p:normalViewPr>
  <p:slideViewPr>
    <p:cSldViewPr snapToGrid="0" snapToObjects="1">
      <p:cViewPr varScale="1">
        <p:scale>
          <a:sx n="111" d="100"/>
          <a:sy n="111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8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79B8-E416-D442-B17F-05DE9391029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691B-60F8-9A4F-9937-F79CE3D3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262" y="386547"/>
            <a:ext cx="166066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BeforeDevelopment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69948" y="3278296"/>
            <a:ext cx="5587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66446" y="3156917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7" name="Rectangle 6"/>
          <p:cNvSpPr/>
          <p:nvPr/>
        </p:nvSpPr>
        <p:spPr>
          <a:xfrm>
            <a:off x="4449602" y="2608505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4786622" y="3894006"/>
            <a:ext cx="4918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09566" y="5020716"/>
            <a:ext cx="69154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IntTest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211620" y="5651623"/>
            <a:ext cx="7258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SysTest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06316" y="960643"/>
            <a:ext cx="81330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Planning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708254" y="1489970"/>
            <a:ext cx="59616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Reqts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416" y="2261020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4" name="Rectangle 13"/>
          <p:cNvSpPr/>
          <p:nvPr/>
        </p:nvSpPr>
        <p:spPr>
          <a:xfrm>
            <a:off x="765074" y="1842848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3044390" y="2688739"/>
            <a:ext cx="67470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Design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715108" y="3440461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2054602" y="2971683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2412999" y="2161065"/>
            <a:ext cx="48246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HLD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94989" y="1911776"/>
            <a:ext cx="710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review</a:t>
            </a:r>
            <a:endParaRPr lang="en-US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2758206" y="1470437"/>
            <a:ext cx="744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inspect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7892959" y="6368421"/>
            <a:ext cx="9913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AcceptTest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545316" y="4432018"/>
            <a:ext cx="83417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QualTest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0739" y="723319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1619" y="1287126"/>
            <a:ext cx="268851" cy="204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77480" y="1830246"/>
            <a:ext cx="335519" cy="263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89834" y="2437240"/>
            <a:ext cx="244532" cy="17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620882" y="2999058"/>
            <a:ext cx="316504" cy="25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26032" y="3615068"/>
            <a:ext cx="311747" cy="278938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100" y="4198218"/>
            <a:ext cx="236810" cy="23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73837" y="4736230"/>
            <a:ext cx="298283" cy="251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93758" y="5360750"/>
            <a:ext cx="387061" cy="290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48555" y="5968990"/>
            <a:ext cx="410961" cy="330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1439224" y="1828211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Freeform 41"/>
          <p:cNvSpPr/>
          <p:nvPr/>
        </p:nvSpPr>
        <p:spPr>
          <a:xfrm>
            <a:off x="2754604" y="3035293"/>
            <a:ext cx="398072" cy="473442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72" h="473442">
                <a:moveTo>
                  <a:pt x="392646" y="32561"/>
                </a:moveTo>
                <a:cubicBezTo>
                  <a:pt x="400786" y="241489"/>
                  <a:pt x="408927" y="450417"/>
                  <a:pt x="343802" y="472124"/>
                </a:cubicBezTo>
                <a:cubicBezTo>
                  <a:pt x="278677" y="493831"/>
                  <a:pt x="26316" y="241489"/>
                  <a:pt x="1894" y="162802"/>
                </a:cubicBezTo>
                <a:cubicBezTo>
                  <a:pt x="-22528" y="84115"/>
                  <a:pt x="197270" y="0"/>
                  <a:pt x="197270" y="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Freeform 42"/>
          <p:cNvSpPr/>
          <p:nvPr/>
        </p:nvSpPr>
        <p:spPr>
          <a:xfrm flipV="1">
            <a:off x="2684750" y="1811430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Freeform 43"/>
          <p:cNvSpPr/>
          <p:nvPr/>
        </p:nvSpPr>
        <p:spPr>
          <a:xfrm flipV="1">
            <a:off x="4365875" y="2931655"/>
            <a:ext cx="449616" cy="460164"/>
          </a:xfrm>
          <a:custGeom>
            <a:avLst/>
            <a:gdLst>
              <a:gd name="connsiteX0" fmla="*/ 392646 w 398072"/>
              <a:gd name="connsiteY0" fmla="*/ 32561 h 473442"/>
              <a:gd name="connsiteX1" fmla="*/ 343802 w 398072"/>
              <a:gd name="connsiteY1" fmla="*/ 472124 h 473442"/>
              <a:gd name="connsiteX2" fmla="*/ 1894 w 398072"/>
              <a:gd name="connsiteY2" fmla="*/ 162802 h 473442"/>
              <a:gd name="connsiteX3" fmla="*/ 197270 w 398072"/>
              <a:gd name="connsiteY3" fmla="*/ 0 h 473442"/>
              <a:gd name="connsiteX0" fmla="*/ 392646 w 398072"/>
              <a:gd name="connsiteY0" fmla="*/ 0 h 574435"/>
              <a:gd name="connsiteX1" fmla="*/ 343802 w 398072"/>
              <a:gd name="connsiteY1" fmla="*/ 569804 h 574435"/>
              <a:gd name="connsiteX2" fmla="*/ 1894 w 398072"/>
              <a:gd name="connsiteY2" fmla="*/ 260482 h 574435"/>
              <a:gd name="connsiteX3" fmla="*/ 197270 w 398072"/>
              <a:gd name="connsiteY3" fmla="*/ 97680 h 574435"/>
              <a:gd name="connsiteX0" fmla="*/ 344296 w 348149"/>
              <a:gd name="connsiteY0" fmla="*/ 0 h 603032"/>
              <a:gd name="connsiteX1" fmla="*/ 295452 w 348149"/>
              <a:gd name="connsiteY1" fmla="*/ 569804 h 603032"/>
              <a:gd name="connsiteX2" fmla="*/ 2388 w 348149"/>
              <a:gd name="connsiteY2" fmla="*/ 488403 h 603032"/>
              <a:gd name="connsiteX3" fmla="*/ 148920 w 348149"/>
              <a:gd name="connsiteY3" fmla="*/ 97680 h 603032"/>
              <a:gd name="connsiteX0" fmla="*/ 348359 w 429375"/>
              <a:gd name="connsiteY0" fmla="*/ 0 h 519456"/>
              <a:gd name="connsiteX1" fmla="*/ 413484 w 429375"/>
              <a:gd name="connsiteY1" fmla="*/ 439563 h 519456"/>
              <a:gd name="connsiteX2" fmla="*/ 6451 w 429375"/>
              <a:gd name="connsiteY2" fmla="*/ 488403 h 519456"/>
              <a:gd name="connsiteX3" fmla="*/ 152983 w 429375"/>
              <a:gd name="connsiteY3" fmla="*/ 97680 h 519456"/>
              <a:gd name="connsiteX0" fmla="*/ 372058 w 453074"/>
              <a:gd name="connsiteY0" fmla="*/ 0 h 511115"/>
              <a:gd name="connsiteX1" fmla="*/ 437183 w 453074"/>
              <a:gd name="connsiteY1" fmla="*/ 439563 h 511115"/>
              <a:gd name="connsiteX2" fmla="*/ 30150 w 453074"/>
              <a:gd name="connsiteY2" fmla="*/ 488403 h 511115"/>
              <a:gd name="connsiteX3" fmla="*/ 30150 w 453074"/>
              <a:gd name="connsiteY3" fmla="*/ 211641 h 511115"/>
              <a:gd name="connsiteX0" fmla="*/ 258089 w 441795"/>
              <a:gd name="connsiteY0" fmla="*/ 0 h 460164"/>
              <a:gd name="connsiteX1" fmla="*/ 437183 w 441795"/>
              <a:gd name="connsiteY1" fmla="*/ 390722 h 460164"/>
              <a:gd name="connsiteX2" fmla="*/ 30150 w 441795"/>
              <a:gd name="connsiteY2" fmla="*/ 439562 h 460164"/>
              <a:gd name="connsiteX3" fmla="*/ 30150 w 441795"/>
              <a:gd name="connsiteY3" fmla="*/ 162800 h 460164"/>
              <a:gd name="connsiteX0" fmla="*/ 258089 w 449616"/>
              <a:gd name="connsiteY0" fmla="*/ 0 h 460164"/>
              <a:gd name="connsiteX1" fmla="*/ 437183 w 449616"/>
              <a:gd name="connsiteY1" fmla="*/ 390722 h 460164"/>
              <a:gd name="connsiteX2" fmla="*/ 30150 w 449616"/>
              <a:gd name="connsiteY2" fmla="*/ 439562 h 460164"/>
              <a:gd name="connsiteX3" fmla="*/ 30150 w 449616"/>
              <a:gd name="connsiteY3" fmla="*/ 162800 h 46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16" h="460164">
                <a:moveTo>
                  <a:pt x="258089" y="0"/>
                </a:moveTo>
                <a:cubicBezTo>
                  <a:pt x="429042" y="111248"/>
                  <a:pt x="475173" y="317462"/>
                  <a:pt x="437183" y="390722"/>
                </a:cubicBezTo>
                <a:cubicBezTo>
                  <a:pt x="399193" y="463982"/>
                  <a:pt x="97989" y="477549"/>
                  <a:pt x="30150" y="439562"/>
                </a:cubicBezTo>
                <a:cubicBezTo>
                  <a:pt x="-37689" y="401575"/>
                  <a:pt x="30150" y="162800"/>
                  <a:pt x="30150" y="162800"/>
                </a:cubicBezTo>
              </a:path>
            </a:pathLst>
          </a:custGeom>
          <a:ln w="28575" cmpd="sng"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244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230441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/>
          <p:cNvSpPr/>
          <p:nvPr/>
        </p:nvSpPr>
        <p:spPr>
          <a:xfrm>
            <a:off x="950500" y="49882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102900" y="51406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1255300" y="5293099"/>
            <a:ext cx="75775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     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420934" y="5446987"/>
            <a:ext cx="7462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Backlog</a:t>
            </a:r>
            <a:endParaRPr lang="en-US" sz="1400" dirty="0"/>
          </a:p>
        </p:txBody>
      </p:sp>
      <p:sp>
        <p:nvSpPr>
          <p:cNvPr id="48" name="Arc 47"/>
          <p:cNvSpPr/>
          <p:nvPr/>
        </p:nvSpPr>
        <p:spPr>
          <a:xfrm>
            <a:off x="3111872" y="5022870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16200000">
            <a:off x="3015800" y="5015728"/>
            <a:ext cx="1187985" cy="120177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3104098" y="50951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400000" flipV="1">
            <a:off x="3008026" y="5099476"/>
            <a:ext cx="1187985" cy="120177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43166" y="5600876"/>
            <a:ext cx="585418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5165950" y="5448476"/>
            <a:ext cx="7489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Release</a:t>
            </a:r>
            <a:endParaRPr lang="en-US" sz="1400" dirty="0"/>
          </a:p>
        </p:txBody>
      </p:sp>
      <p:sp>
        <p:nvSpPr>
          <p:cNvPr id="55" name="Arc 54"/>
          <p:cNvSpPr/>
          <p:nvPr/>
        </p:nvSpPr>
        <p:spPr>
          <a:xfrm>
            <a:off x="4106297" y="4568013"/>
            <a:ext cx="437473" cy="486139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993041" y="4578557"/>
            <a:ext cx="480560" cy="442550"/>
          </a:xfrm>
          <a:prstGeom prst="arc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098523" y="4640318"/>
            <a:ext cx="437473" cy="486139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5400000" flipV="1">
            <a:off x="3985268" y="4662306"/>
            <a:ext cx="480558" cy="442551"/>
          </a:xfrm>
          <a:prstGeom prst="arc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67086" y="5196061"/>
            <a:ext cx="76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Sprints</a:t>
            </a:r>
          </a:p>
          <a:p>
            <a:endParaRPr lang="en-US" sz="1400" dirty="0" smtClean="0"/>
          </a:p>
          <a:p>
            <a:r>
              <a:rPr lang="en-US" sz="1400" dirty="0" smtClean="0"/>
              <a:t>(days to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eeks)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83611" y="4654744"/>
            <a:ext cx="606281" cy="36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200" dirty="0"/>
              <a:t>d</a:t>
            </a:r>
            <a:r>
              <a:rPr lang="en-US" sz="1200" dirty="0" smtClean="0"/>
              <a:t>aily</a:t>
            </a:r>
          </a:p>
          <a:p>
            <a:pPr>
              <a:lnSpc>
                <a:spcPct val="70000"/>
              </a:lnSpc>
            </a:pPr>
            <a:r>
              <a:rPr lang="en-US" sz="1200" dirty="0" smtClean="0"/>
              <a:t>review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679256" y="4974058"/>
            <a:ext cx="440930" cy="392836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4809787" y="4903673"/>
            <a:ext cx="8027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smtClean="0"/>
              <a:t>feedback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433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18</cp:revision>
  <dcterms:created xsi:type="dcterms:W3CDTF">2015-02-23T03:09:23Z</dcterms:created>
  <dcterms:modified xsi:type="dcterms:W3CDTF">2015-02-23T03:55:13Z</dcterms:modified>
</cp:coreProperties>
</file>