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148" d="100"/>
          <a:sy n="148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448" y="1939197"/>
            <a:ext cx="4001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Abbreviations</a:t>
            </a:r>
            <a:r>
              <a:rPr lang="en-US" sz="1400" b="1" u="sng" dirty="0" smtClean="0"/>
              <a:t>:</a:t>
            </a:r>
            <a:endParaRPr lang="en-US" sz="1400" b="1" u="sng" dirty="0" smtClean="0"/>
          </a:p>
          <a:p>
            <a:r>
              <a:rPr lang="en-US" sz="1400" dirty="0" smtClean="0"/>
              <a:t>Before </a:t>
            </a:r>
            <a:r>
              <a:rPr lang="en-US" sz="1400" dirty="0" smtClean="0"/>
              <a:t>= </a:t>
            </a:r>
            <a:r>
              <a:rPr lang="en-US" sz="1400" dirty="0" smtClean="0"/>
              <a:t>before development</a:t>
            </a:r>
          </a:p>
          <a:p>
            <a:r>
              <a:rPr lang="en-US" sz="1400" dirty="0" smtClean="0"/>
              <a:t>Reqts	</a:t>
            </a:r>
            <a:r>
              <a:rPr lang="en-US" sz="1400" dirty="0" smtClean="0"/>
              <a:t>  = </a:t>
            </a:r>
            <a:r>
              <a:rPr lang="en-US" sz="1400" dirty="0" smtClean="0"/>
              <a:t>requirements</a:t>
            </a:r>
          </a:p>
          <a:p>
            <a:r>
              <a:rPr lang="en-US" sz="1400" dirty="0" smtClean="0"/>
              <a:t>HLD	</a:t>
            </a:r>
            <a:r>
              <a:rPr lang="en-US" sz="1400" dirty="0" smtClean="0"/>
              <a:t>  = </a:t>
            </a:r>
            <a:r>
              <a:rPr lang="en-US" sz="1400" dirty="0" smtClean="0"/>
              <a:t>high-level design</a:t>
            </a:r>
          </a:p>
          <a:p>
            <a:r>
              <a:rPr lang="en-US" sz="1400" dirty="0" smtClean="0"/>
              <a:t>IntTest = </a:t>
            </a:r>
            <a:r>
              <a:rPr lang="en-US" sz="1400" dirty="0" smtClean="0"/>
              <a:t>Integration testing (with </a:t>
            </a:r>
            <a:r>
              <a:rPr lang="en-US" sz="1400" dirty="0" smtClean="0"/>
              <a:t>code from others)</a:t>
            </a:r>
            <a:endParaRPr lang="en-US" sz="1400" dirty="0" smtClean="0"/>
          </a:p>
          <a:p>
            <a:r>
              <a:rPr lang="en-US" sz="1400" dirty="0" smtClean="0"/>
              <a:t>SysTest </a:t>
            </a:r>
            <a:r>
              <a:rPr lang="en-US" sz="1400" dirty="0" smtClean="0"/>
              <a:t>= </a:t>
            </a:r>
            <a:r>
              <a:rPr lang="en-US" sz="1400" dirty="0" smtClean="0"/>
              <a:t>system test (e.g. load stress tests)</a:t>
            </a:r>
          </a:p>
          <a:p>
            <a:r>
              <a:rPr lang="en-US" sz="1400" dirty="0" smtClean="0"/>
              <a:t>AcceptTest </a:t>
            </a:r>
            <a:r>
              <a:rPr lang="en-US" sz="1400" dirty="0" smtClean="0"/>
              <a:t> = </a:t>
            </a:r>
            <a:r>
              <a:rPr lang="en-US" sz="1400" dirty="0" smtClean="0"/>
              <a:t>acceptance testing (with users)</a:t>
            </a:r>
          </a:p>
          <a:p>
            <a:r>
              <a:rPr lang="en-US" sz="1400" dirty="0" smtClean="0"/>
              <a:t>Review </a:t>
            </a:r>
            <a:r>
              <a:rPr lang="en-US" sz="1400" dirty="0" smtClean="0"/>
              <a:t>       = </a:t>
            </a:r>
            <a:r>
              <a:rPr lang="en-US" sz="1400" dirty="0" smtClean="0"/>
              <a:t>private activity</a:t>
            </a:r>
          </a:p>
          <a:p>
            <a:r>
              <a:rPr lang="en-US" sz="1400" dirty="0" smtClean="0"/>
              <a:t>Inspect        = </a:t>
            </a:r>
            <a:r>
              <a:rPr lang="en-US" sz="1400" dirty="0" smtClean="0"/>
              <a:t>group activity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7202" y="2481035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79244" y="500996"/>
            <a:ext cx="671979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Before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8852" y="3287055"/>
            <a:ext cx="55872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7592" y="3241594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5546" y="2821569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782" y="3970522"/>
            <a:ext cx="802699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UnitTest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782" y="4569697"/>
            <a:ext cx="6915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IntTest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0114" y="4568972"/>
            <a:ext cx="725817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SysTest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569" y="1063615"/>
            <a:ext cx="813306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Planning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7851" y="1592942"/>
            <a:ext cx="5961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Reqts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2879" y="2688739"/>
            <a:ext cx="674709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8340" y="2161065"/>
            <a:ext cx="482461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HLD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65008" y="4569697"/>
            <a:ext cx="991352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AcceptTest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20770" y="3958900"/>
            <a:ext cx="83417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QualTest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612512" y="3002488"/>
            <a:ext cx="0" cy="284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95438" y="3599164"/>
            <a:ext cx="234179" cy="3543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986" y="4112789"/>
            <a:ext cx="37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321322" y="4266677"/>
            <a:ext cx="499448" cy="276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V="1">
            <a:off x="1726379" y="1939197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5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589684" y="1898381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581776" y="1385238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65140" y="808773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 flipV="1">
            <a:off x="1801550" y="3069422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3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Freeform 80"/>
          <p:cNvSpPr/>
          <p:nvPr/>
        </p:nvSpPr>
        <p:spPr>
          <a:xfrm flipH="1" flipV="1">
            <a:off x="935051" y="2465641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Freeform 82"/>
          <p:cNvSpPr/>
          <p:nvPr/>
        </p:nvSpPr>
        <p:spPr>
          <a:xfrm flipH="1" flipV="1">
            <a:off x="861828" y="1372663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rgbClr val="C0504D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Rectangle 83"/>
          <p:cNvSpPr/>
          <p:nvPr/>
        </p:nvSpPr>
        <p:spPr>
          <a:xfrm>
            <a:off x="2125648" y="2094119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5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03602" y="1674094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5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54388" y="1535963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0504D"/>
                </a:solidFill>
              </a:rPr>
              <a:t>review</a:t>
            </a:r>
            <a:endParaRPr lang="en-US" sz="1200" b="1" i="1" dirty="0">
              <a:solidFill>
                <a:srgbClr val="C0504D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2342" y="1115938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0504D"/>
                </a:solidFill>
              </a:rPr>
              <a:t>inspect</a:t>
            </a:r>
            <a:endParaRPr lang="en-US" sz="1200" b="1" i="1" dirty="0">
              <a:solidFill>
                <a:srgbClr val="C0504D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0406" y="2635885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8360" y="2215860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4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282889" y="4719982"/>
            <a:ext cx="37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19467" y="4726505"/>
            <a:ext cx="37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40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26</cp:revision>
  <dcterms:created xsi:type="dcterms:W3CDTF">2015-02-23T03:09:23Z</dcterms:created>
  <dcterms:modified xsi:type="dcterms:W3CDTF">2015-07-30T00:51:15Z</dcterms:modified>
</cp:coreProperties>
</file>