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4"/>
    <p:restoredTop sz="94580"/>
  </p:normalViewPr>
  <p:slideViewPr>
    <p:cSldViewPr snapToGrid="0" snapToObjects="1">
      <p:cViewPr>
        <p:scale>
          <a:sx n="130" d="100"/>
          <a:sy n="130" d="100"/>
        </p:scale>
        <p:origin x="10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AAF20-DF03-A14B-894E-51D05776B96C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DC616-64AD-AE4C-971C-7205ED6E2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C616-64AD-AE4C-971C-7205ED6E2F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9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C616-64AD-AE4C-971C-7205ED6E2F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73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C616-64AD-AE4C-971C-7205ED6E2F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7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5C58-7FB3-DA46-8833-72516B3D246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8C4-6818-9D4A-905B-05F2FA50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0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5C58-7FB3-DA46-8833-72516B3D246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8C4-6818-9D4A-905B-05F2FA50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5C58-7FB3-DA46-8833-72516B3D246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8C4-6818-9D4A-905B-05F2FA50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1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5C58-7FB3-DA46-8833-72516B3D246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8C4-6818-9D4A-905B-05F2FA50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7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5C58-7FB3-DA46-8833-72516B3D246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8C4-6818-9D4A-905B-05F2FA50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1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5C58-7FB3-DA46-8833-72516B3D246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8C4-6818-9D4A-905B-05F2FA50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5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5C58-7FB3-DA46-8833-72516B3D246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8C4-6818-9D4A-905B-05F2FA50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6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5C58-7FB3-DA46-8833-72516B3D246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8C4-6818-9D4A-905B-05F2FA50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0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5C58-7FB3-DA46-8833-72516B3D246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8C4-6818-9D4A-905B-05F2FA50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3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5C58-7FB3-DA46-8833-72516B3D246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8C4-6818-9D4A-905B-05F2FA50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3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5C58-7FB3-DA46-8833-72516B3D246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E8C4-6818-9D4A-905B-05F2FA50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5C58-7FB3-DA46-8833-72516B3D246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5E8C4-6818-9D4A-905B-05F2FA50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7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33" y="-279400"/>
            <a:ext cx="7620000" cy="471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33" y="2381250"/>
            <a:ext cx="76073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0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826" y="-683343"/>
            <a:ext cx="7620000" cy="4711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48" y="2126981"/>
            <a:ext cx="7620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3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184" y="-451104"/>
            <a:ext cx="7620000" cy="4711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4" y="3326384"/>
            <a:ext cx="76073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4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68" y="-648929"/>
            <a:ext cx="7620000" cy="4711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68" y="3123585"/>
            <a:ext cx="76200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4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40" y="-451104"/>
            <a:ext cx="7620000" cy="4711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40" y="3345688"/>
            <a:ext cx="7620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3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-547749"/>
            <a:ext cx="7620000" cy="4711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3240557"/>
            <a:ext cx="7620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-619432"/>
            <a:ext cx="7620000" cy="4711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176229"/>
            <a:ext cx="7620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3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</Words>
  <Application>Microsoft Macintosh PowerPoint</Application>
  <PresentationFormat>Widescreen</PresentationFormat>
  <Paragraphs>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Amritanshu Agrawal</dc:creator>
  <cp:lastModifiedBy>Amritanshu Agrawal</cp:lastModifiedBy>
  <cp:revision>5</cp:revision>
  <cp:lastPrinted>2017-02-26T05:50:58Z</cp:lastPrinted>
  <dcterms:created xsi:type="dcterms:W3CDTF">2017-02-26T05:42:38Z</dcterms:created>
  <dcterms:modified xsi:type="dcterms:W3CDTF">2017-02-26T06:40:37Z</dcterms:modified>
</cp:coreProperties>
</file>