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모구 AI 더미데이터: 개요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사람처럼 행동하는 Synthetic Dataset · 시간/공간/가격/페르소나 반영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별점 분포</a:t>
            </a:r>
          </a:p>
        </p:txBody>
      </p:sp>
      <p:pic>
        <p:nvPicPr>
          <p:cNvPr id="3" name="Picture 2" descr="09_ratings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7018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 활동량</a:t>
            </a:r>
          </a:p>
        </p:txBody>
      </p:sp>
      <p:pic>
        <p:nvPicPr>
          <p:cNvPr id="3" name="Picture 2" descr="11_persona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074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페르소나 일치율</a:t>
            </a:r>
          </a:p>
        </p:txBody>
      </p:sp>
      <p:pic>
        <p:nvPicPr>
          <p:cNvPr id="3" name="Picture 2" descr="12_persona_alignment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074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P5 개인부담금 분포</a:t>
            </a:r>
          </a:p>
        </p:txBody>
      </p:sp>
      <p:pic>
        <p:nvPicPr>
          <p:cNvPr id="3" name="Picture 2" descr="13_p5_personal_cos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20476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P3 찜 카테고리</a:t>
            </a:r>
          </a:p>
        </p:txBody>
      </p:sp>
      <p:pic>
        <p:nvPicPr>
          <p:cNvPr id="3" name="Picture 2" descr="14_p3_fav_category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82230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상태별 joined_count</a:t>
            </a:r>
          </a:p>
        </p:txBody>
      </p:sp>
      <p:pic>
        <p:nvPicPr>
          <p:cNvPr id="3" name="Picture 2" descr="15_joined_by_status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00403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결론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현실성 검증 통과 · 추천 학습/데모 즉시 활용 가능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가격 분포</a:t>
            </a:r>
          </a:p>
        </p:txBody>
      </p:sp>
      <p:pic>
        <p:nvPicPr>
          <p:cNvPr id="3" name="Picture 2" descr="01_price_box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4814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게시물 상태 분포</a:t>
            </a:r>
          </a:p>
        </p:txBody>
      </p:sp>
      <p:pic>
        <p:nvPicPr>
          <p:cNvPr id="3" name="Picture 2" descr="02_post_statu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627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참여 상태 비율</a:t>
            </a:r>
          </a:p>
        </p:txBody>
      </p:sp>
      <p:pic>
        <p:nvPicPr>
          <p:cNvPr id="3" name="Picture 2" descr="03_participation_status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520987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평균 참여자(카테고리)</a:t>
            </a:r>
          </a:p>
        </p:txBody>
      </p:sp>
      <p:pic>
        <p:nvPicPr>
          <p:cNvPr id="3" name="Picture 2" descr="04_avg_joined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270183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시간대 Heatmap</a:t>
            </a:r>
          </a:p>
        </p:txBody>
      </p:sp>
      <p:pic>
        <p:nvPicPr>
          <p:cNvPr id="3" name="Picture 2" descr="05_time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79546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거래 위치 밀도</a:t>
            </a:r>
          </a:p>
        </p:txBody>
      </p:sp>
      <p:pic>
        <p:nvPicPr>
          <p:cNvPr id="3" name="Picture 2" descr="06_location_2d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48970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마켓 분포 Top</a:t>
            </a:r>
          </a:p>
        </p:txBody>
      </p:sp>
      <p:pic>
        <p:nvPicPr>
          <p:cNvPr id="3" name="Picture 2" descr="07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871071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가격 vs 목표 인원</a:t>
            </a:r>
          </a:p>
        </p:txBody>
      </p:sp>
      <p:pic>
        <p:nvPicPr>
          <p:cNvPr id="3" name="Picture 2" descr="08_price_vs_targ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553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