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모구 AI 더미데이터: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사람처럼 행동하는 Synthetic Dataset · 시간/공간/가격/페르소나 반영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별점 분포</a:t>
            </a:r>
          </a:p>
        </p:txBody>
      </p:sp>
      <p:pic>
        <p:nvPicPr>
          <p:cNvPr id="3" name="Picture 2" descr="09_ratings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270183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페르소나 활동량</a:t>
            </a:r>
          </a:p>
        </p:txBody>
      </p:sp>
      <p:pic>
        <p:nvPicPr>
          <p:cNvPr id="3" name="Picture 2" descr="11_persona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074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페르소나 일치율</a:t>
            </a:r>
          </a:p>
        </p:txBody>
      </p:sp>
      <p:pic>
        <p:nvPicPr>
          <p:cNvPr id="3" name="Picture 2" descr="12_persona_alignment_b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074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P5 개인부담금 분포</a:t>
            </a:r>
          </a:p>
        </p:txBody>
      </p:sp>
      <p:pic>
        <p:nvPicPr>
          <p:cNvPr id="3" name="Picture 2" descr="13_p5_personal_cost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20476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P3 찜 카테고리</a:t>
            </a:r>
          </a:p>
        </p:txBody>
      </p:sp>
      <p:pic>
        <p:nvPicPr>
          <p:cNvPr id="3" name="Picture 2" descr="14_p3_fav_category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2230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상태별 joined_count</a:t>
            </a:r>
          </a:p>
        </p:txBody>
      </p:sp>
      <p:pic>
        <p:nvPicPr>
          <p:cNvPr id="3" name="Picture 2" descr="15_joined_by_status_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00403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가구원 수별 선호 카테고리</a:t>
            </a:r>
          </a:p>
        </p:txBody>
      </p:sp>
      <p:pic>
        <p:nvPicPr>
          <p:cNvPr id="3" name="Picture 2" descr="16_household_category_pre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82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금액별 참여도 분석</a:t>
            </a:r>
          </a:p>
        </p:txBody>
      </p:sp>
      <p:pic>
        <p:nvPicPr>
          <p:cNvPr id="3" name="Picture 2" descr="17_price_participation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6310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남녀 선호 카테고리</a:t>
            </a:r>
          </a:p>
        </p:txBody>
      </p:sp>
      <p:pic>
        <p:nvPicPr>
          <p:cNvPr id="3" name="Picture 2" descr="18_gender_category_pre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82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연령대별 관심 카테고리</a:t>
            </a:r>
          </a:p>
        </p:txBody>
      </p:sp>
      <p:pic>
        <p:nvPicPr>
          <p:cNvPr id="3" name="Picture 2" descr="19_age_category_pre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82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가격 분포</a:t>
            </a:r>
          </a:p>
        </p:txBody>
      </p:sp>
      <p:pic>
        <p:nvPicPr>
          <p:cNvPr id="3" name="Picture 2" descr="01_price_box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4814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목표 인원별 성공률</a:t>
            </a:r>
          </a:p>
        </p:txBody>
      </p:sp>
      <p:pic>
        <p:nvPicPr>
          <p:cNvPr id="3" name="Picture 2" descr="20_target_count_success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82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카테고리 인기도 분석</a:t>
            </a:r>
          </a:p>
        </p:txBody>
      </p:sp>
      <p:pic>
        <p:nvPicPr>
          <p:cNvPr id="3" name="Picture 2" descr="21_category_popularity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52512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참여 시간 활성도</a:t>
            </a:r>
          </a:p>
        </p:txBody>
      </p:sp>
      <p:pic>
        <p:nvPicPr>
          <p:cNvPr id="3" name="Picture 2" descr="22_time_activity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96079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페르소나별 카테고리 분포 (%)</a:t>
            </a:r>
          </a:p>
        </p:txBody>
      </p:sp>
      <p:pic>
        <p:nvPicPr>
          <p:cNvPr id="3" name="Picture 2" descr="23_persona_category_stac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647093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페르소나별 카테고리 개수</a:t>
            </a:r>
          </a:p>
        </p:txBody>
      </p:sp>
      <p:pic>
        <p:nvPicPr>
          <p:cNvPr id="3" name="Picture 2" descr="24_persona_category_grou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647093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페르소나별 카테고리 히트맵</a:t>
            </a:r>
          </a:p>
        </p:txBody>
      </p:sp>
      <p:pic>
        <p:nvPicPr>
          <p:cNvPr id="3" name="Picture 2" descr="25_persona_category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17251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결론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현실성 검증 통과 · 추천 학습/데모 즉시 활용 가능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게시물 상태 분포</a:t>
            </a:r>
          </a:p>
        </p:txBody>
      </p:sp>
      <p:pic>
        <p:nvPicPr>
          <p:cNvPr id="3" name="Picture 2" descr="02_post_status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26273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참여 상태 비율</a:t>
            </a:r>
          </a:p>
        </p:txBody>
      </p:sp>
      <p:pic>
        <p:nvPicPr>
          <p:cNvPr id="3" name="Picture 2" descr="03_participation_status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20987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평균 참여자(카테고리)</a:t>
            </a:r>
          </a:p>
        </p:txBody>
      </p:sp>
      <p:pic>
        <p:nvPicPr>
          <p:cNvPr id="3" name="Picture 2" descr="04_avg_joined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270183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시간대 Heatmap</a:t>
            </a:r>
          </a:p>
        </p:txBody>
      </p:sp>
      <p:pic>
        <p:nvPicPr>
          <p:cNvPr id="3" name="Picture 2" descr="05_time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9546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거래 위치 밀도</a:t>
            </a:r>
          </a:p>
        </p:txBody>
      </p:sp>
      <p:pic>
        <p:nvPicPr>
          <p:cNvPr id="3" name="Picture 2" descr="06_location_2d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489701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마켓 분포 Top</a:t>
            </a:r>
          </a:p>
        </p:txBody>
      </p:sp>
      <p:pic>
        <p:nvPicPr>
          <p:cNvPr id="3" name="Picture 2" descr="07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871071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가격 vs 목표 인원</a:t>
            </a:r>
          </a:p>
        </p:txBody>
      </p:sp>
      <p:pic>
        <p:nvPicPr>
          <p:cNvPr id="3" name="Picture 2" descr="08_price_vs_targ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3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