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49A78B9-891A-471E-97C9-E206362EDB38}">
  <a:tblStyle styleId="{C49A78B9-891A-471E-97C9-E206362EDB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2" Type="http://schemas.openxmlformats.org/officeDocument/2006/relationships/slide" Target="slides/slide5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30dd2df59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30dd2df59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30dd2df597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30dd2df597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30dd2df597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30dd2df597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30dd2df597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30dd2df597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0dd2df597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30dd2df597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tion 1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graphicFrame>
        <p:nvGraphicFramePr>
          <p:cNvPr id="56" name="Google Shape;56;p14"/>
          <p:cNvGraphicFramePr/>
          <p:nvPr/>
        </p:nvGraphicFramePr>
        <p:xfrm>
          <a:off x="66" y="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{C49A78B9-891A-471E-97C9-E206362EDB38}</a:tableStyleId>
              </a:tblPr>
              <a:tblGrid>
                <a:gridCol w="1806650"/>
                <a:gridCol w="1806650"/>
                <a:gridCol w="1806650"/>
                <a:gridCol w="1806650"/>
                <a:gridCol w="1806650"/>
              </a:tblGrid>
              <a:tr h="1080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700"/>
                        <a:t>Beach</a:t>
                      </a:r>
                      <a:endParaRPr sz="700"/>
                    </a:p>
                  </a:txBody>
                  <a:tcPr marT="46750" marB="46750" marR="107550" marL="107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700"/>
                        <a:t>Camping</a:t>
                      </a:r>
                      <a:endParaRPr sz="700"/>
                    </a:p>
                  </a:txBody>
                  <a:tcPr marT="46750" marB="46750" marR="107550" marL="107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700"/>
                        <a:t>Safari</a:t>
                      </a:r>
                      <a:endParaRPr sz="700"/>
                    </a:p>
                  </a:txBody>
                  <a:tcPr marT="46750" marB="46750" marR="107550" marL="107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700"/>
                        <a:t>Space</a:t>
                      </a:r>
                      <a:endParaRPr sz="700"/>
                    </a:p>
                  </a:txBody>
                  <a:tcPr marT="46750" marB="46750" marR="107550" marL="107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700"/>
                        <a:t>Jungle</a:t>
                      </a:r>
                      <a:endParaRPr sz="700"/>
                    </a:p>
                  </a:txBody>
                  <a:tcPr marT="46750" marB="46750" marR="107550" marL="107550"/>
                </a:tc>
              </a:tr>
              <a:tr h="1007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700"/>
                        <a:t>Disney</a:t>
                      </a:r>
                      <a:endParaRPr sz="700"/>
                    </a:p>
                  </a:txBody>
                  <a:tcPr marT="46750" marB="46750" marR="107550" marL="107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700"/>
                        <a:t>Winter</a:t>
                      </a:r>
                      <a:endParaRPr sz="700"/>
                    </a:p>
                  </a:txBody>
                  <a:tcPr marT="46750" marB="46750" marR="107550" marL="107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700"/>
                        <a:t>Under Water</a:t>
                      </a:r>
                      <a:endParaRPr sz="700"/>
                    </a:p>
                  </a:txBody>
                  <a:tcPr marT="46750" marB="46750" marR="107550" marL="107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700"/>
                        <a:t>Sky</a:t>
                      </a:r>
                      <a:endParaRPr sz="700"/>
                    </a:p>
                  </a:txBody>
                  <a:tcPr marT="46750" marB="46750" marR="107550" marL="107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700"/>
                        <a:t>Animal</a:t>
                      </a:r>
                      <a:endParaRPr sz="700"/>
                    </a:p>
                  </a:txBody>
                  <a:tcPr marT="46750" marB="46750" marR="107550" marL="107550"/>
                </a:tc>
              </a:tr>
              <a:tr h="1007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700"/>
                        <a:t>Running</a:t>
                      </a:r>
                      <a:endParaRPr sz="700"/>
                    </a:p>
                  </a:txBody>
                  <a:tcPr marT="46750" marB="46750" marR="107550" marL="107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700"/>
                        <a:t>Sport</a:t>
                      </a:r>
                      <a:endParaRPr sz="700"/>
                    </a:p>
                  </a:txBody>
                  <a:tcPr marT="46750" marB="46750" marR="107550" marL="107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700"/>
                        <a:t>Circus</a:t>
                      </a:r>
                      <a:endParaRPr sz="700"/>
                    </a:p>
                  </a:txBody>
                  <a:tcPr marT="46750" marB="46750" marR="107550" marL="107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700"/>
                        <a:t>Playground</a:t>
                      </a:r>
                      <a:endParaRPr sz="700"/>
                    </a:p>
                  </a:txBody>
                  <a:tcPr marT="46750" marB="46750" marR="107550" marL="107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700"/>
                        <a:t>Ride</a:t>
                      </a:r>
                      <a:endParaRPr sz="700"/>
                    </a:p>
                  </a:txBody>
                  <a:tcPr marT="46750" marB="46750" marR="107550" marL="107550"/>
                </a:tc>
              </a:tr>
              <a:tr h="1007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700"/>
                        <a:t>Pose</a:t>
                      </a:r>
                      <a:endParaRPr sz="700"/>
                    </a:p>
                  </a:txBody>
                  <a:tcPr marT="46750" marB="46750" marR="107550" marL="107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700"/>
                        <a:t>Instrument</a:t>
                      </a:r>
                      <a:endParaRPr sz="700"/>
                    </a:p>
                  </a:txBody>
                  <a:tcPr marT="46750" marB="46750" marR="107550" marL="107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700"/>
                        <a:t>Exercise</a:t>
                      </a:r>
                      <a:endParaRPr sz="700"/>
                    </a:p>
                  </a:txBody>
                  <a:tcPr marT="46750" marB="46750" marR="107550" marL="107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700"/>
                        <a:t>Spring</a:t>
                      </a:r>
                      <a:endParaRPr sz="700"/>
                    </a:p>
                  </a:txBody>
                  <a:tcPr marT="46750" marB="46750" marR="107550" marL="107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700"/>
                        <a:t>Summer</a:t>
                      </a:r>
                      <a:endParaRPr sz="700"/>
                    </a:p>
                  </a:txBody>
                  <a:tcPr marT="46750" marB="46750" marR="107550" marL="107550"/>
                </a:tc>
              </a:tr>
              <a:tr h="1007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700"/>
                        <a:t>Autumn</a:t>
                      </a:r>
                      <a:endParaRPr sz="700"/>
                    </a:p>
                  </a:txBody>
                  <a:tcPr marT="46750" marB="46750" marR="107550" marL="107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700"/>
                        <a:t>Travel</a:t>
                      </a:r>
                      <a:endParaRPr sz="700"/>
                    </a:p>
                  </a:txBody>
                  <a:tcPr marT="46750" marB="46750" marR="107550" marL="107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700"/>
                        <a:t>Classroom</a:t>
                      </a:r>
                      <a:endParaRPr sz="700"/>
                    </a:p>
                  </a:txBody>
                  <a:tcPr marT="46750" marB="46750" marR="107550" marL="107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700"/>
                        <a:t>Coffee Shop</a:t>
                      </a:r>
                      <a:endParaRPr sz="700"/>
                    </a:p>
                  </a:txBody>
                  <a:tcPr marT="46750" marB="46750" marR="107550" marL="107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700"/>
                        <a:t>Misc.</a:t>
                      </a:r>
                      <a:endParaRPr sz="700"/>
                    </a:p>
                  </a:txBody>
                  <a:tcPr marT="46750" marB="46750" marR="107550" marL="107550"/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tion 2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graphicFrame>
        <p:nvGraphicFramePr>
          <p:cNvPr id="59" name="Google Shape;59;p15"/>
          <p:cNvGraphicFramePr/>
          <p:nvPr/>
        </p:nvGraphicFramePr>
        <p:xfrm>
          <a:off x="18" y="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{C49A78B9-891A-471E-97C9-E206362EDB38}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1028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700"/>
                        <a:t>Happy</a:t>
                      </a:r>
                      <a:endParaRPr sz="700"/>
                    </a:p>
                  </a:txBody>
                  <a:tcPr marT="46750" marB="46750" marR="107550" marL="107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700"/>
                        <a:t>Sad</a:t>
                      </a:r>
                      <a:endParaRPr sz="700"/>
                    </a:p>
                  </a:txBody>
                  <a:tcPr marT="46750" marB="46750" marR="107550" marL="107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700"/>
                        <a:t>Scared</a:t>
                      </a:r>
                      <a:endParaRPr sz="700"/>
                    </a:p>
                  </a:txBody>
                  <a:tcPr marT="46750" marB="46750" marR="107550" marL="107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700"/>
                        <a:t>Exhausted</a:t>
                      </a:r>
                      <a:endParaRPr sz="700"/>
                    </a:p>
                  </a:txBody>
                  <a:tcPr marT="46750" marB="46750" marR="107550" marL="107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700"/>
                        <a:t>Forest</a:t>
                      </a:r>
                      <a:endParaRPr sz="700"/>
                    </a:p>
                  </a:txBody>
                  <a:tcPr marT="46750" marB="46750" marR="107550" marL="107550"/>
                </a:tc>
              </a:tr>
              <a:tr h="1028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700"/>
                        <a:t>Desert</a:t>
                      </a:r>
                      <a:endParaRPr sz="700"/>
                    </a:p>
                  </a:txBody>
                  <a:tcPr marT="46750" marB="46750" marR="107550" marL="107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700"/>
                        <a:t>Easter</a:t>
                      </a:r>
                      <a:endParaRPr sz="700"/>
                    </a:p>
                  </a:txBody>
                  <a:tcPr marT="46750" marB="46750" marR="107550" marL="107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700"/>
                        <a:t>Christmas</a:t>
                      </a:r>
                      <a:endParaRPr sz="700"/>
                    </a:p>
                  </a:txBody>
                  <a:tcPr marT="46750" marB="46750" marR="107550" marL="107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700"/>
                        <a:t>Valentines</a:t>
                      </a:r>
                      <a:endParaRPr sz="700"/>
                    </a:p>
                  </a:txBody>
                  <a:tcPr marT="46750" marB="46750" marR="107550" marL="107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700"/>
                        <a:t>Halloween</a:t>
                      </a:r>
                      <a:endParaRPr sz="700"/>
                    </a:p>
                  </a:txBody>
                  <a:tcPr marT="46750" marB="46750" marR="107550" marL="107550"/>
                </a:tc>
              </a:tr>
              <a:tr h="1028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700"/>
                        <a:t>Patriotic</a:t>
                      </a:r>
                      <a:endParaRPr sz="700"/>
                    </a:p>
                  </a:txBody>
                  <a:tcPr marT="46750" marB="46750" marR="107550" marL="107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700"/>
                        <a:t>Farm</a:t>
                      </a:r>
                      <a:endParaRPr sz="700"/>
                    </a:p>
                  </a:txBody>
                  <a:tcPr marT="46750" marB="46750" marR="107550" marL="107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700"/>
                        <a:t>Sing</a:t>
                      </a:r>
                      <a:endParaRPr sz="700"/>
                    </a:p>
                  </a:txBody>
                  <a:tcPr marT="46750" marB="46750" marR="107550" marL="107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700"/>
                        <a:t>Party</a:t>
                      </a:r>
                      <a:endParaRPr sz="700"/>
                    </a:p>
                  </a:txBody>
                  <a:tcPr marT="46750" marB="46750" marR="107550" marL="107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700"/>
                        <a:t>Drink</a:t>
                      </a:r>
                      <a:endParaRPr sz="700"/>
                    </a:p>
                  </a:txBody>
                  <a:tcPr marT="46750" marB="46750" marR="107550" marL="107550"/>
                </a:tc>
              </a:tr>
              <a:tr h="1028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700"/>
                        <a:t>Food</a:t>
                      </a:r>
                      <a:endParaRPr sz="700"/>
                    </a:p>
                  </a:txBody>
                  <a:tcPr marT="46750" marB="46750" marR="107550" marL="107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700"/>
                        <a:t>Teacher</a:t>
                      </a:r>
                      <a:endParaRPr sz="700"/>
                    </a:p>
                  </a:txBody>
                  <a:tcPr marT="46750" marB="46750" marR="107550" marL="107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700"/>
                        <a:t>Pose 1</a:t>
                      </a:r>
                      <a:endParaRPr sz="700"/>
                    </a:p>
                  </a:txBody>
                  <a:tcPr marT="46750" marB="46750" marR="107550" marL="107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700"/>
                        <a:t>Pose 2</a:t>
                      </a:r>
                      <a:endParaRPr sz="700"/>
                    </a:p>
                  </a:txBody>
                  <a:tcPr marT="46750" marB="46750" marR="107550" marL="107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700"/>
                        <a:t>Pose 3</a:t>
                      </a:r>
                      <a:endParaRPr sz="700"/>
                    </a:p>
                  </a:txBody>
                  <a:tcPr marT="46750" marB="46750" marR="107550" marL="107550"/>
                </a:tc>
              </a:tr>
              <a:tr h="1028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700"/>
                        <a:t>Sit</a:t>
                      </a:r>
                      <a:endParaRPr sz="700"/>
                    </a:p>
                  </a:txBody>
                  <a:tcPr marT="46750" marB="46750" marR="107550" marL="107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700"/>
                        <a:t>Lie Down</a:t>
                      </a:r>
                      <a:endParaRPr sz="700"/>
                    </a:p>
                  </a:txBody>
                  <a:tcPr marT="46750" marB="46750" marR="107550" marL="107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700"/>
                        <a:t>Swing</a:t>
                      </a:r>
                      <a:endParaRPr sz="700"/>
                    </a:p>
                  </a:txBody>
                  <a:tcPr marT="46750" marB="46750" marR="107550" marL="107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700"/>
                        <a:t>Hobby</a:t>
                      </a:r>
                      <a:endParaRPr sz="700"/>
                    </a:p>
                  </a:txBody>
                  <a:tcPr marT="46750" marB="46750" marR="107550" marL="107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700"/>
                        <a:t>Air</a:t>
                      </a:r>
                      <a:endParaRPr sz="700"/>
                    </a:p>
                  </a:txBody>
                  <a:tcPr marT="46750" marB="46750" marR="107550" marL="107550"/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7" name="Google Shape;67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2" name="Google Shape;82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3" name="Google Shape;83;p21"/>
          <p:cNvSpPr txBox="1"/>
          <p:nvPr>
            <p:ph idx="2" type="body"/>
          </p:nvPr>
        </p:nvSpPr>
        <p:spPr>
          <a:xfrm>
            <a:off x="4939500" y="724075"/>
            <a:ext cx="38367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" name="Google Shape;90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hyperlink" Target="https://www.bitmoji.com/" TargetMode="External"/><Relationship Id="rId5" Type="http://schemas.openxmlformats.org/officeDocument/2006/relationships/hyperlink" Target="https://www.bitmoji.com/sticker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5"/>
          <p:cNvPicPr preferRelativeResize="0"/>
          <p:nvPr/>
        </p:nvPicPr>
        <p:blipFill rotWithShape="1">
          <a:blip r:embed="rId3">
            <a:alphaModFix amt="34000"/>
          </a:blip>
          <a:srcRect b="1090" l="0" r="0" t="-1090"/>
          <a:stretch/>
        </p:blipFill>
        <p:spPr>
          <a:xfrm>
            <a:off x="5511975" y="1552700"/>
            <a:ext cx="3597249" cy="351460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5"/>
          <p:cNvSpPr txBox="1"/>
          <p:nvPr/>
        </p:nvSpPr>
        <p:spPr>
          <a:xfrm>
            <a:off x="80850" y="262950"/>
            <a:ext cx="89823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400">
                <a:solidFill>
                  <a:schemeClr val="dk2"/>
                </a:solidFill>
              </a:rPr>
              <a:t>Go </a:t>
            </a:r>
            <a:r>
              <a:rPr lang="it" sz="24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r>
              <a:rPr lang="it" sz="2400">
                <a:solidFill>
                  <a:schemeClr val="dk2"/>
                </a:solidFill>
              </a:rPr>
              <a:t> and create your avatar!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400">
                <a:solidFill>
                  <a:schemeClr val="dk2"/>
                </a:solidFill>
              </a:rPr>
              <a:t>Then, for each box on the next slides look for the corresponding sticker </a:t>
            </a:r>
            <a:r>
              <a:rPr lang="it" sz="2400" u="sng">
                <a:solidFill>
                  <a:schemeClr val="hlink"/>
                </a:solidFill>
                <a:hlinkClick r:id="rId5"/>
              </a:rPr>
              <a:t>here</a:t>
            </a:r>
            <a:r>
              <a:rPr lang="it" sz="2400">
                <a:solidFill>
                  <a:schemeClr val="dk2"/>
                </a:solidFill>
              </a:rPr>
              <a:t> </a:t>
            </a:r>
            <a:r>
              <a:rPr lang="it" sz="2400">
                <a:solidFill>
                  <a:schemeClr val="dk2"/>
                </a:solidFill>
              </a:rPr>
              <a:t>and place your own customized sticker inside!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400">
                <a:solidFill>
                  <a:schemeClr val="dk2"/>
                </a:solidFill>
              </a:rPr>
              <a:t>For </a:t>
            </a:r>
            <a:r>
              <a:rPr b="1" i="1" lang="it" sz="2400">
                <a:solidFill>
                  <a:schemeClr val="dk2"/>
                </a:solidFill>
              </a:rPr>
              <a:t>“pose 1”, “pose 2” and </a:t>
            </a:r>
            <a:r>
              <a:rPr b="1" i="1" lang="it" sz="2400">
                <a:solidFill>
                  <a:schemeClr val="dk2"/>
                </a:solidFill>
              </a:rPr>
              <a:t>“pose 3”</a:t>
            </a:r>
            <a:r>
              <a:rPr lang="it" sz="2400">
                <a:solidFill>
                  <a:schemeClr val="dk2"/>
                </a:solidFill>
              </a:rPr>
              <a:t> you just need to search for </a:t>
            </a:r>
            <a:r>
              <a:rPr b="1" i="1" lang="it" sz="2400">
                <a:solidFill>
                  <a:schemeClr val="dk2"/>
                </a:solidFill>
              </a:rPr>
              <a:t>“pose”</a:t>
            </a:r>
            <a:r>
              <a:rPr lang="it" sz="2400">
                <a:solidFill>
                  <a:schemeClr val="dk2"/>
                </a:solidFill>
              </a:rPr>
              <a:t> in your language. For </a:t>
            </a:r>
            <a:r>
              <a:rPr b="1" i="1" lang="it" sz="2400">
                <a:solidFill>
                  <a:schemeClr val="dk2"/>
                </a:solidFill>
              </a:rPr>
              <a:t>“pose 4”</a:t>
            </a:r>
            <a:r>
              <a:rPr lang="it" sz="2400">
                <a:solidFill>
                  <a:schemeClr val="dk2"/>
                </a:solidFill>
              </a:rPr>
              <a:t>  search for </a:t>
            </a:r>
            <a:r>
              <a:rPr b="1" i="1" lang="it" sz="2400">
                <a:solidFill>
                  <a:schemeClr val="dk2"/>
                </a:solidFill>
              </a:rPr>
              <a:t>“to point”</a:t>
            </a:r>
            <a:r>
              <a:rPr lang="it" sz="2400">
                <a:solidFill>
                  <a:schemeClr val="dk2"/>
                </a:solidFill>
              </a:rPr>
              <a:t> and for </a:t>
            </a:r>
            <a:r>
              <a:rPr b="1" i="1" lang="it" sz="2400">
                <a:solidFill>
                  <a:schemeClr val="dk2"/>
                </a:solidFill>
              </a:rPr>
              <a:t>“pose 5”</a:t>
            </a:r>
            <a:r>
              <a:rPr lang="it" sz="2400">
                <a:solidFill>
                  <a:schemeClr val="dk2"/>
                </a:solidFill>
              </a:rPr>
              <a:t>  search for </a:t>
            </a:r>
            <a:r>
              <a:rPr b="1" i="1" lang="it" sz="2400">
                <a:solidFill>
                  <a:schemeClr val="dk2"/>
                </a:solidFill>
              </a:rPr>
              <a:t>“speech”</a:t>
            </a:r>
            <a:r>
              <a:rPr lang="it" sz="2400">
                <a:solidFill>
                  <a:schemeClr val="dk2"/>
                </a:solidFill>
              </a:rPr>
              <a:t>. The poses are scattered, so sharpen the view!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2400">
                <a:solidFill>
                  <a:schemeClr val="dk2"/>
                </a:solidFill>
              </a:rPr>
              <a:t>You will find the example below. </a:t>
            </a:r>
            <a:r>
              <a:rPr lang="it" sz="2400">
                <a:solidFill>
                  <a:schemeClr val="dk2"/>
                </a:solidFill>
              </a:rPr>
              <a:t>Please, </a:t>
            </a:r>
            <a:r>
              <a:rPr b="1" lang="it" sz="2400">
                <a:solidFill>
                  <a:schemeClr val="dk2"/>
                </a:solidFill>
              </a:rPr>
              <a:t>note that we want you to upload these exact poses of the emoji</a:t>
            </a:r>
            <a:r>
              <a:rPr b="1" lang="it" sz="2400">
                <a:solidFill>
                  <a:schemeClr val="dk2"/>
                </a:solidFill>
              </a:rPr>
              <a:t>.</a:t>
            </a:r>
            <a:endParaRPr b="1"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6"/>
          <p:cNvPicPr preferRelativeResize="0"/>
          <p:nvPr/>
        </p:nvPicPr>
        <p:blipFill rotWithShape="1">
          <a:blip r:embed="rId3">
            <a:alphaModFix amt="34000"/>
          </a:blip>
          <a:srcRect b="1090" l="0" r="0" t="-1090"/>
          <a:stretch/>
        </p:blipFill>
        <p:spPr>
          <a:xfrm>
            <a:off x="3920970" y="0"/>
            <a:ext cx="526445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6"/>
          <p:cNvSpPr txBox="1"/>
          <p:nvPr>
            <p:ph idx="1" type="subTitle"/>
          </p:nvPr>
        </p:nvSpPr>
        <p:spPr>
          <a:xfrm>
            <a:off x="485850" y="302350"/>
            <a:ext cx="4653300" cy="161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5100"/>
              <a:t>Example</a:t>
            </a:r>
            <a:endParaRPr sz="5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/>
        </p:nvSpPr>
        <p:spPr>
          <a:xfrm>
            <a:off x="436750" y="148225"/>
            <a:ext cx="94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Pose 1 </a:t>
            </a:r>
            <a:endParaRPr/>
          </a:p>
        </p:txBody>
      </p:sp>
      <p:pic>
        <p:nvPicPr>
          <p:cNvPr id="111" name="Google Shape;111;p27"/>
          <p:cNvPicPr preferRelativeResize="0"/>
          <p:nvPr/>
        </p:nvPicPr>
        <p:blipFill rotWithShape="1">
          <a:blip r:embed="rId3">
            <a:alphaModFix/>
          </a:blip>
          <a:srcRect b="0" l="10019" r="-10019" t="0"/>
          <a:stretch/>
        </p:blipFill>
        <p:spPr>
          <a:xfrm>
            <a:off x="152400" y="1607300"/>
            <a:ext cx="1987548" cy="19875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27"/>
          <p:cNvCxnSpPr/>
          <p:nvPr/>
        </p:nvCxnSpPr>
        <p:spPr>
          <a:xfrm>
            <a:off x="3686525" y="-7575"/>
            <a:ext cx="0" cy="51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27"/>
          <p:cNvSpPr txBox="1"/>
          <p:nvPr/>
        </p:nvSpPr>
        <p:spPr>
          <a:xfrm>
            <a:off x="2275050" y="148225"/>
            <a:ext cx="8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Pose 2</a:t>
            </a:r>
            <a:endParaRPr/>
          </a:p>
        </p:txBody>
      </p:sp>
      <p:pic>
        <p:nvPicPr>
          <p:cNvPr id="114" name="Google Shape;11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5875" y="1556550"/>
            <a:ext cx="2038301" cy="20383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p27"/>
          <p:cNvCxnSpPr/>
          <p:nvPr/>
        </p:nvCxnSpPr>
        <p:spPr>
          <a:xfrm>
            <a:off x="1820450" y="-6300"/>
            <a:ext cx="0" cy="51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27"/>
          <p:cNvSpPr txBox="1"/>
          <p:nvPr/>
        </p:nvSpPr>
        <p:spPr>
          <a:xfrm>
            <a:off x="4175650" y="148225"/>
            <a:ext cx="94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Pose 3 </a:t>
            </a:r>
            <a:endParaRPr/>
          </a:p>
        </p:txBody>
      </p:sp>
      <p:pic>
        <p:nvPicPr>
          <p:cNvPr id="117" name="Google Shape;11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57575" y="1556550"/>
            <a:ext cx="2038300" cy="20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52900" y="1607300"/>
            <a:ext cx="1868075" cy="1987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27"/>
          <p:cNvCxnSpPr/>
          <p:nvPr/>
        </p:nvCxnSpPr>
        <p:spPr>
          <a:xfrm>
            <a:off x="5552600" y="-7575"/>
            <a:ext cx="0" cy="51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27"/>
          <p:cNvSpPr txBox="1"/>
          <p:nvPr/>
        </p:nvSpPr>
        <p:spPr>
          <a:xfrm>
            <a:off x="5992500" y="148225"/>
            <a:ext cx="94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Pose 4 </a:t>
            </a:r>
            <a:endParaRPr/>
          </a:p>
        </p:txBody>
      </p:sp>
      <p:pic>
        <p:nvPicPr>
          <p:cNvPr id="121" name="Google Shape;121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95038" y="1607300"/>
            <a:ext cx="1987550" cy="1987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27"/>
          <p:cNvCxnSpPr/>
          <p:nvPr/>
        </p:nvCxnSpPr>
        <p:spPr>
          <a:xfrm>
            <a:off x="7420975" y="-7575"/>
            <a:ext cx="0" cy="51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27"/>
          <p:cNvSpPr txBox="1"/>
          <p:nvPr/>
        </p:nvSpPr>
        <p:spPr>
          <a:xfrm>
            <a:off x="7779450" y="148225"/>
            <a:ext cx="94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Pose 5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8"/>
          <p:cNvPicPr preferRelativeResize="0"/>
          <p:nvPr/>
        </p:nvPicPr>
        <p:blipFill rotWithShape="1">
          <a:blip r:embed="rId3">
            <a:alphaModFix amt="34000"/>
          </a:blip>
          <a:srcRect b="1090" l="0" r="0" t="-1090"/>
          <a:stretch/>
        </p:blipFill>
        <p:spPr>
          <a:xfrm>
            <a:off x="3920970" y="0"/>
            <a:ext cx="526445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8"/>
          <p:cNvSpPr txBox="1"/>
          <p:nvPr>
            <p:ph idx="1" type="subTitle"/>
          </p:nvPr>
        </p:nvSpPr>
        <p:spPr>
          <a:xfrm>
            <a:off x="485850" y="302350"/>
            <a:ext cx="4653300" cy="213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5100"/>
              <a:t>Now it’s you</a:t>
            </a:r>
            <a:endParaRPr sz="5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5100"/>
              <a:t>turn</a:t>
            </a:r>
            <a:endParaRPr sz="5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/>
          <p:nvPr/>
        </p:nvSpPr>
        <p:spPr>
          <a:xfrm>
            <a:off x="436750" y="148225"/>
            <a:ext cx="94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Pose 1 </a:t>
            </a:r>
            <a:endParaRPr/>
          </a:p>
        </p:txBody>
      </p:sp>
      <p:cxnSp>
        <p:nvCxnSpPr>
          <p:cNvPr id="135" name="Google Shape;135;p29"/>
          <p:cNvCxnSpPr/>
          <p:nvPr/>
        </p:nvCxnSpPr>
        <p:spPr>
          <a:xfrm>
            <a:off x="3686525" y="-7575"/>
            <a:ext cx="0" cy="51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p29"/>
          <p:cNvSpPr txBox="1"/>
          <p:nvPr/>
        </p:nvSpPr>
        <p:spPr>
          <a:xfrm>
            <a:off x="2275050" y="148225"/>
            <a:ext cx="8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Pose 2</a:t>
            </a:r>
            <a:endParaRPr/>
          </a:p>
        </p:txBody>
      </p:sp>
      <p:cxnSp>
        <p:nvCxnSpPr>
          <p:cNvPr id="137" name="Google Shape;137;p29"/>
          <p:cNvCxnSpPr/>
          <p:nvPr/>
        </p:nvCxnSpPr>
        <p:spPr>
          <a:xfrm>
            <a:off x="1820450" y="-6300"/>
            <a:ext cx="0" cy="51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" name="Google Shape;138;p29"/>
          <p:cNvSpPr txBox="1"/>
          <p:nvPr/>
        </p:nvSpPr>
        <p:spPr>
          <a:xfrm>
            <a:off x="4175650" y="148225"/>
            <a:ext cx="94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Pose 3 </a:t>
            </a:r>
            <a:endParaRPr/>
          </a:p>
        </p:txBody>
      </p:sp>
      <p:cxnSp>
        <p:nvCxnSpPr>
          <p:cNvPr id="139" name="Google Shape;139;p29"/>
          <p:cNvCxnSpPr/>
          <p:nvPr/>
        </p:nvCxnSpPr>
        <p:spPr>
          <a:xfrm>
            <a:off x="5552600" y="-7575"/>
            <a:ext cx="0" cy="51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Google Shape;140;p29"/>
          <p:cNvSpPr txBox="1"/>
          <p:nvPr/>
        </p:nvSpPr>
        <p:spPr>
          <a:xfrm>
            <a:off x="5992500" y="148225"/>
            <a:ext cx="94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Pose 4 </a:t>
            </a:r>
            <a:endParaRPr/>
          </a:p>
        </p:txBody>
      </p:sp>
      <p:cxnSp>
        <p:nvCxnSpPr>
          <p:cNvPr id="141" name="Google Shape;141;p29"/>
          <p:cNvCxnSpPr/>
          <p:nvPr/>
        </p:nvCxnSpPr>
        <p:spPr>
          <a:xfrm>
            <a:off x="7418675" y="-7575"/>
            <a:ext cx="0" cy="51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" name="Google Shape;142;p29"/>
          <p:cNvSpPr txBox="1"/>
          <p:nvPr/>
        </p:nvSpPr>
        <p:spPr>
          <a:xfrm>
            <a:off x="7779450" y="148225"/>
            <a:ext cx="94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Pose 5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