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 Medium"/>
      <p:regular r:id="rId25"/>
      <p:bold r:id="rId26"/>
      <p:italic r:id="rId27"/>
      <p:boldItalic r:id="rId28"/>
    </p:embeddedFont>
    <p:embeddedFont>
      <p:font typeface="Roboto Mono SemiBold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Medium-bold.fntdata"/><Relationship Id="rId25" Type="http://schemas.openxmlformats.org/officeDocument/2006/relationships/font" Target="fonts/RobotoMonoMedium-regular.fntdata"/><Relationship Id="rId28" Type="http://schemas.openxmlformats.org/officeDocument/2006/relationships/font" Target="fonts/RobotoMonoMedium-boldItalic.fntdata"/><Relationship Id="rId27" Type="http://schemas.openxmlformats.org/officeDocument/2006/relationships/font" Target="fonts/RobotoMon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SemiBold-italic.fntdata"/><Relationship Id="rId30" Type="http://schemas.openxmlformats.org/officeDocument/2006/relationships/font" Target="fonts/RobotoMonoSemiBold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17c38019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17c38019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e45f2c9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e45f2c9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 questo caso nomeclasse* perché serve il puntatore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17c38019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17c38019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e45f2c90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e45f2c9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17c38019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17c38019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1c87365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1c87365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1c87365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1c8736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1e4e043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1e4e043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17c38019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17c38019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17c38019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17c38019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7c38019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7c38019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1d10e09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1d10e09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1d10e09b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1d10e09b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1d10e09b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1d10e09b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b475d6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0b475d6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17c38019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17c38019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e45f2c9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e45f2c9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45f2c90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45f2c90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oot.cern/doc/master/classTSpectrum.html#a5f8b7b208f813670259b51a8bcdcbfc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92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 Root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-689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pt.3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aprire da terminale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apro un file e uso l’istogramma identificato come “hist”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2032800" y="1839450"/>
            <a:ext cx="5078400" cy="1004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root[0] new TFile("file.root")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root[1] hist-&gt;Draw()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035850" y="4022700"/>
            <a:ext cx="3072300" cy="531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root[0] .ls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34091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per ottenere la lista degli oggetti nel file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aprire un file root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ottengo un oggetto salvato nel file tramite il </a:t>
            </a:r>
            <a:r>
              <a:rPr b="1" lang="it"/>
              <a:t>casting</a:t>
            </a:r>
            <a:r>
              <a:rPr lang="it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aggiungo (NomeClasse) insieme al </a:t>
            </a:r>
            <a:r>
              <a:rPr lang="it"/>
              <a:t>metodo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311700" y="2358625"/>
            <a:ext cx="8020200" cy="1476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"output.root"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"READ"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//ottento istogramma di nome “hist1”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TH1F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histogram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TH1F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"hist1"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creare un file root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processo analogo, uso Write() per salvare nel file aperto al momento 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36800" y="2267125"/>
            <a:ext cx="8270400" cy="1476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"file.root"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"RECREATE"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TH1F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hist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TH1F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"hist"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"Istogramma"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hist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Write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TTree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cosa serve TTree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Organizza dati in colonne chiamate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TBranch 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salvabili in TFile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usati anche per creare istogrammi e grafici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contiene funzioni per accedere ai dati, filtrare e modificare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TTree da file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specifico nome colonne , es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“var1”</a:t>
            </a:r>
            <a:r>
              <a:rPr lang="it"/>
              <a:t> per colonna singola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“var1:var2:var3”</a:t>
            </a:r>
            <a:r>
              <a:rPr lang="it"/>
              <a:t> per tre colonne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360600" y="2897525"/>
            <a:ext cx="8270400" cy="1476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TTree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TTree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"tree"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"Tree da file"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//nome, titolo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ReadFile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"dati.txt"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"var1"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Importare da un array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Dato un array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v2 </a:t>
            </a:r>
            <a:r>
              <a:rPr lang="it"/>
              <a:t>Per accedere a un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11700" y="1850525"/>
            <a:ext cx="8270400" cy="28944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x_input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treeinput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Branch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"var2"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x_input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//passo indirizzo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x_input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treeinput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Disegnare il grafico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14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 può usare direttamente TTree-&gt;Draw()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alternativa si può copiare il grafico in un oggetto esistente con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&gt;&gt;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121500" y="2559175"/>
            <a:ext cx="8901000" cy="1476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TH1F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histo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TH1F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"histo"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"titolo"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nbin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//Disegno l'istogramma secondo le mie impostazioni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tree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Draw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"var1&gt;&gt;histo"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Istogrammi in 2D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classe TH2F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Costruiti in maniera analoga a TH1F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311700" y="2199325"/>
            <a:ext cx="8520600" cy="13227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TH2F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hist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TH2F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"2dhist"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"Istogramma2D"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30.0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70.0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30.0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70.0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it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//nbinx, xlow, xup, nbiny, ylow, yup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argomento della macro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si immette uno o più argomenti in linea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350150" y="1901425"/>
            <a:ext cx="5943300" cy="1476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nome_macro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char*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filename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350150" y="3837800"/>
            <a:ext cx="5943300" cy="531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root[0] .x nome_macro.C(“file.txt”)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TSpectrum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individuare i picchi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26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Search() di TSpectrum trova i picchi di una distribuzione (</a:t>
            </a:r>
            <a:r>
              <a:rPr lang="it" u="sng">
                <a:solidFill>
                  <a:schemeClr val="hlink"/>
                </a:solidFill>
                <a:hlinkClick r:id="rId3"/>
              </a:rPr>
              <a:t>documentazione</a:t>
            </a:r>
            <a:r>
              <a:rPr lang="it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due valori da impostare: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sigma </a:t>
            </a:r>
            <a:r>
              <a:rPr lang="it"/>
              <a:t>e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threshold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sigma dell’ampiezza del picco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0 &lt; threshold &lt; 1, valore minimo dell’ampiezza relativa da considerare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base a quando siano ben definiti i picchi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per mantenere il fondo </a:t>
            </a:r>
            <a:r>
              <a:rPr lang="it">
                <a:latin typeface="Roboto Mono Medium"/>
                <a:ea typeface="Roboto Mono Medium"/>
                <a:cs typeface="Roboto Mono Medium"/>
                <a:sym typeface="Roboto Mono Medium"/>
              </a:rPr>
              <a:t>“nobackground”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Usare TSpectrum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dato un istogramma </a:t>
            </a:r>
            <a:r>
              <a:rPr lang="it">
                <a:latin typeface="Roboto Mono SemiBold"/>
                <a:ea typeface="Roboto Mono SemiBold"/>
                <a:cs typeface="Roboto Mono SemiBold"/>
                <a:sym typeface="Roboto Mono SemiBold"/>
              </a:rPr>
              <a:t>hist</a:t>
            </a:r>
            <a:r>
              <a:rPr lang="it"/>
              <a:t>: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781050" y="2199700"/>
            <a:ext cx="7581900" cy="19491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TSpectrum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TSpectrum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sigma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threshold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0.05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nfound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Search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hist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sigma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""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threshold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xpeaks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lang="it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r>
              <a:rPr lang="it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GetPositionX</a:t>
            </a: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TBrowser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 terminale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visualizza file e cartelle in interfaccia grafica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11700" y="1912300"/>
            <a:ext cx="3072300" cy="5316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144000" lIns="144000" spcFirstLastPara="1" rIns="144000" wrap="square" tIns="108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latin typeface="Roboto Mono"/>
                <a:ea typeface="Roboto Mono"/>
                <a:cs typeface="Roboto Mono"/>
                <a:sym typeface="Roboto Mono"/>
              </a:rPr>
              <a:t>root[0] new TBrowser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602" y="1671825"/>
            <a:ext cx="4730950" cy="321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file .root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formato che permette di salvare dati generati dalla liberia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posso inserire grafici, istogrammi e altri oggetti in un unico file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gli elementi sono identificati dal loro nome univoco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